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x="18288000" cy="10287000"/>
  <p:notesSz cx="6858000" cy="9144000"/>
  <p:embeddedFontLst>
    <p:embeddedFont>
      <p:font typeface="Garamond" panose="02020404030301010803" pitchFamily="18" charset="0"/>
      <p:regular r:id="rId30"/>
      <p:bold r:id="rId31"/>
      <p:italic r:id="rId32"/>
      <p:boldItalic r:id="rId33"/>
    </p:embeddedFont>
    <p:embeddedFont>
      <p:font typeface="Gill Sans MT Pro 1" panose="020B0802020104020203" pitchFamily="34" charset="0"/>
      <p:regular r:id="rId34"/>
      <p:bold r:id="rId35"/>
    </p:embeddedFont>
    <p:embeddedFont>
      <p:font typeface="Gill Sans MT Pro 2" panose="020B0302020104020203" pitchFamily="34" charset="0"/>
      <p:regular r:id="rId36"/>
    </p:embeddedFont>
    <p:embeddedFont>
      <p:font typeface="Gill Sans MT Pro 3" panose="020B0502020104020203" pitchFamily="34" charset="0"/>
      <p:regular r:id="rId37"/>
    </p:embeddedFont>
    <p:embeddedFont>
      <p:font typeface="Gill Sans MT Pro Book" panose="020B0502020104090203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BE10"/>
    <a:srgbClr val="FBD63B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 autoAdjust="0"/>
    <p:restoredTop sz="94190" autoAdjust="0"/>
  </p:normalViewPr>
  <p:slideViewPr>
    <p:cSldViewPr>
      <p:cViewPr varScale="1">
        <p:scale>
          <a:sx n="61" d="100"/>
          <a:sy n="61" d="100"/>
        </p:scale>
        <p:origin x="86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0.fntdata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6.xml"/><Relationship Id="rId41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66652-9735-47EF-ABDE-7E534E36D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6FEC6-3595-4C55-B97E-69BED86BCA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9F91C-68EA-497E-B18F-51AB7C9D2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D7409-9772-4E6A-A65B-2B2E56FAE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36B8D-57ED-4878-A33E-0701E701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67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175F3-420B-4244-83CC-209F3C7F6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30020E-3F50-4610-9B28-F79BC6D9E7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A8223-BA10-4AE3-9DDA-2BB915827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EE4A8-CA85-4080-A184-4FA681F2B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23B5B-8A2F-42FF-B248-380B38B25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537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231E26-6312-4FE2-81C2-5E4E49477F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D6A05B-798A-46B4-A370-B804A0C513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7115A9-F85E-4A3B-859C-F93535780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CDF1D-414A-43BF-A75E-5EC0E0076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88E0C-DB16-45CF-9AA0-3B86B82F2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08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6FCD2-990C-405B-9CAA-824996AC1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2FE83-F081-424A-B7CB-4B25AF8B4D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35AAF-F80E-4BBC-A395-231BF9CC7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1E558-79C1-41FA-BA7A-904D01B8C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0EFC9-8C07-441E-A3AC-CE9C940FB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76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7AB71-5102-41A1-B9A2-E529C6A9C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41409E-7E84-4B85-B4D9-E6953E34F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8F50F-9DCF-43E2-BE48-7D12FD94C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04575-8243-4DFD-A149-69F382DEF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5AA97-9140-4BD8-B214-8DED47059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220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B35B6-0E74-4F5A-B7C8-C5C5AE0A4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8EED0-C8D3-46C6-8885-515073F1CA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653760-A47F-4849-A2B6-53397FB43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B536EB-FE84-4D0D-A7F8-EC104DEDC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BC7F2D-64D3-4270-873F-F34BC7886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A83A3E-6367-472E-80D5-9E9EB5EA3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6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40649-8231-41FB-8756-EEB9EA9D3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0483C5-1378-483D-AA96-9E8D010D2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2C0471-DAFB-449B-B6F7-7036CAE56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C7A07A-4FAE-4777-A790-BB4435927E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35870A-5872-47E5-8FA9-A059F85FA6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4F17A3-0F01-44DC-8353-4F02F5C36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5FA175-FCA2-48A2-818F-9E4AF2C2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E06257-56B0-4433-B3AD-2F683EAC6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199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ED837-30BA-4FE4-8F40-3BC1476BE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F97280-5ACC-494C-951D-5429A167B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361D-2E4E-4D6C-8F17-D3CF526DA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660235-DAB9-4C3A-9EC5-0A448B2D6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555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1BCD8C-DC5A-45BA-A600-BE05571F6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2334E0-A1F7-4A44-A3A4-9ADAEED39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E1D15-AA3A-405A-B6DB-3C0D12DAB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636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F67B0-F18F-4850-B299-8A2E00BAC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3B2F5-7A21-4EC2-A956-10357299D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BAA348-1539-4739-AB69-E8AC296CB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A9F376-060B-439F-8B69-F74FA83C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D98129-3B64-4BF8-A94B-29A3D2110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8F7B10-5C9A-47E9-B0F5-5A37F2CD3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624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3949F-DCAC-4B66-BD1F-F400AC76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6DD5B2-C37C-48C7-9A71-A3BA540D02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6F0F71-BCA6-4F69-A182-81FCCD51D1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A6564B-416C-40B1-9206-857661A42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EE821A-CF28-4E4D-84D3-DF784A282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971E9B-4F6A-4F9A-A261-2993A35DA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694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FDC027-159B-421D-90CE-A82E0FE0A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508385-0588-4EE9-843B-C7C704FA4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81F5B-E68A-453B-BD15-24EA3A9726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B92731-8ECA-4902-AE7D-52EB7B1D63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5C22C-E22D-4EEE-86DF-603ED19C7A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3819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.sv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.sv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.sv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.sv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.sv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.sv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.sv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.sv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.sv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.sv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.sv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.sv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.sv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0F842CEC-2506-4E42-AE26-E3ECF3E874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88" b="37339"/>
          <a:stretch/>
        </p:blipFill>
        <p:spPr>
          <a:xfrm>
            <a:off x="-35777" y="0"/>
            <a:ext cx="16676134" cy="10315575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13276094" y="-26918"/>
            <a:ext cx="5047683" cy="10287000"/>
          </a:xfrm>
          <a:prstGeom prst="rect">
            <a:avLst/>
          </a:prstGeom>
          <a:solidFill>
            <a:srgbClr val="FEBE10">
              <a:alpha val="73725"/>
            </a:srgbClr>
          </a:solidFill>
        </p:spPr>
      </p:sp>
      <p:sp>
        <p:nvSpPr>
          <p:cNvPr id="7" name="AutoShape 9">
            <a:extLst>
              <a:ext uri="{FF2B5EF4-FFF2-40B4-BE49-F238E27FC236}">
                <a16:creationId xmlns:a16="http://schemas.microsoft.com/office/drawing/2014/main" id="{7A93A491-A3C9-483E-944E-30144BE49D74}"/>
              </a:ext>
            </a:extLst>
          </p:cNvPr>
          <p:cNvSpPr/>
          <p:nvPr/>
        </p:nvSpPr>
        <p:spPr>
          <a:xfrm>
            <a:off x="35777" y="9660006"/>
            <a:ext cx="18288000" cy="685800"/>
          </a:xfrm>
          <a:prstGeom prst="rect">
            <a:avLst/>
          </a:prstGeom>
          <a:gradFill flip="none" rotWithShape="1">
            <a:gsLst>
              <a:gs pos="100000">
                <a:srgbClr val="FEBE10"/>
              </a:gs>
              <a:gs pos="0">
                <a:schemeClr val="tx2">
                  <a:lumMod val="90000"/>
                </a:schemeClr>
              </a:gs>
            </a:gsLst>
            <a:lin ang="0" scaled="1"/>
            <a:tileRect/>
          </a:gradFill>
        </p:spPr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450475C6-7E61-496A-919A-4F2490D5AD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2792482"/>
            <a:ext cx="7467600" cy="74676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422C2E8-E3EB-4E01-B649-434D98565263}"/>
              </a:ext>
            </a:extLst>
          </p:cNvPr>
          <p:cNvGrpSpPr/>
          <p:nvPr/>
        </p:nvGrpSpPr>
        <p:grpSpPr>
          <a:xfrm>
            <a:off x="4495800" y="5104191"/>
            <a:ext cx="15407845" cy="4470091"/>
            <a:chOff x="3415082" y="4381372"/>
            <a:chExt cx="15407845" cy="447009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506F704-6A5E-438A-BD98-F23B235680AD}"/>
                </a:ext>
              </a:extLst>
            </p:cNvPr>
            <p:cNvSpPr txBox="1"/>
            <p:nvPr/>
          </p:nvSpPr>
          <p:spPr>
            <a:xfrm>
              <a:off x="3415082" y="4381372"/>
              <a:ext cx="147066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latin typeface="+mj-lt"/>
                </a:rPr>
                <a:t>The Alaska Community Foundation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EAF55E7-A529-4026-8E8B-C8FE0B37B958}"/>
                </a:ext>
              </a:extLst>
            </p:cNvPr>
            <p:cNvSpPr txBox="1"/>
            <p:nvPr/>
          </p:nvSpPr>
          <p:spPr>
            <a:xfrm>
              <a:off x="7086600" y="5219700"/>
              <a:ext cx="11736327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b="1" kern="1300" spc="250" dirty="0">
                  <a:latin typeface="Gill Sans MT Pro 1" panose="020B0604020202020204" charset="0"/>
                </a:rPr>
                <a:t>AFFILIATE </a:t>
              </a:r>
            </a:p>
            <a:p>
              <a:r>
                <a:rPr lang="en-US" sz="11500" b="1" kern="1300" spc="250" dirty="0">
                  <a:latin typeface="Gill Sans MT Pro 1" panose="020B0604020202020204" charset="0"/>
                </a:rPr>
                <a:t>PROGRAM</a:t>
              </a:r>
            </a:p>
          </p:txBody>
        </p:sp>
        <p:pic>
          <p:nvPicPr>
            <p:cNvPr id="28" name="Picture 27" descr="Icon&#10;&#10;Description automatically generated">
              <a:extLst>
                <a:ext uri="{FF2B5EF4-FFF2-40B4-BE49-F238E27FC236}">
                  <a16:creationId xmlns:a16="http://schemas.microsoft.com/office/drawing/2014/main" id="{116E5764-72FE-4421-91AB-4CFA60F3F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2306" y="5461862"/>
              <a:ext cx="3110638" cy="3110638"/>
            </a:xfrm>
            <a:prstGeom prst="rect">
              <a:avLst/>
            </a:prstGeom>
          </p:spPr>
        </p:pic>
      </p:grpSp>
      <p:pic>
        <p:nvPicPr>
          <p:cNvPr id="3" name="2-17 Bubble Gum (Version B).m4a" descr="2-17 Bubble Gum (Version B).m4a">
            <a:hlinkClick r:id="" action="ppaction://media"/>
            <a:extLst>
              <a:ext uri="{FF2B5EF4-FFF2-40B4-BE49-F238E27FC236}">
                <a16:creationId xmlns:a16="http://schemas.microsoft.com/office/drawing/2014/main" id="{0C533AE9-4C58-F24A-B019-F58AB43FDD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777" y="8664863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730" t="2521" b="790"/>
          <a:stretch>
            <a:fillRect/>
          </a:stretch>
        </p:blipFill>
        <p:spPr>
          <a:xfrm>
            <a:off x="4672068" y="0"/>
            <a:ext cx="13970658" cy="10287000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13D5CB82-3A14-47EE-A9BB-A902012554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68" y="5143500"/>
            <a:ext cx="13970658" cy="524338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868210" y="8384969"/>
            <a:ext cx="13133790" cy="64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295"/>
              </a:lnSpc>
            </a:pPr>
            <a:r>
              <a:rPr lang="en-US" sz="4412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ill Sans MT Pro 1"/>
              </a:rPr>
              <a:t>Ketchikan Community Foundation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9CA574E4-AA13-4AC2-BF96-B77EE75D9E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1" y="8215635"/>
            <a:ext cx="1828800" cy="1828800"/>
          </a:xfrm>
          <a:prstGeom prst="rect">
            <a:avLst/>
          </a:prstGeom>
        </p:spPr>
      </p:pic>
      <p:sp>
        <p:nvSpPr>
          <p:cNvPr id="16" name="AutoShape 9">
            <a:extLst>
              <a:ext uri="{FF2B5EF4-FFF2-40B4-BE49-F238E27FC236}">
                <a16:creationId xmlns:a16="http://schemas.microsoft.com/office/drawing/2014/main" id="{CAC385F4-1065-4A96-9068-A44ABB58B6F4}"/>
              </a:ext>
            </a:extLst>
          </p:cNvPr>
          <p:cNvSpPr/>
          <p:nvPr/>
        </p:nvSpPr>
        <p:spPr>
          <a:xfrm>
            <a:off x="835743" y="9130035"/>
            <a:ext cx="15869108" cy="128265"/>
          </a:xfrm>
          <a:prstGeom prst="rect">
            <a:avLst/>
          </a:prstGeom>
          <a:gradFill flip="none" rotWithShape="1">
            <a:gsLst>
              <a:gs pos="100000">
                <a:srgbClr val="FEBE10"/>
              </a:gs>
              <a:gs pos="0">
                <a:schemeClr val="tx2">
                  <a:lumMod val="90000"/>
                </a:schemeClr>
              </a:gs>
            </a:gsLst>
            <a:lin ang="0" scaled="1"/>
            <a:tileRect/>
          </a:gradFill>
        </p:spPr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2021F25B-9443-40D5-BB51-EEB8CD3555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2476500"/>
            <a:ext cx="6781800" cy="678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11" b="911"/>
          <a:stretch>
            <a:fillRect/>
          </a:stretch>
        </p:blipFill>
        <p:spPr>
          <a:xfrm>
            <a:off x="4672068" y="0"/>
            <a:ext cx="13970658" cy="10287000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9F5B02EC-3849-4C18-8AB0-279A7DB13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68" y="6438899"/>
            <a:ext cx="13970658" cy="388143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868210" y="8384969"/>
            <a:ext cx="13133790" cy="64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295"/>
              </a:lnSpc>
            </a:pPr>
            <a:r>
              <a:rPr lang="en-US" sz="4412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ill Sans MT Pro 1"/>
              </a:rPr>
              <a:t>Ketchikan Community Foundation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B091E97B-34A8-49B1-95D1-11FB89D561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1" y="8215635"/>
            <a:ext cx="1828800" cy="1828800"/>
          </a:xfrm>
          <a:prstGeom prst="rect">
            <a:avLst/>
          </a:prstGeom>
        </p:spPr>
      </p:pic>
      <p:sp>
        <p:nvSpPr>
          <p:cNvPr id="16" name="AutoShape 9">
            <a:extLst>
              <a:ext uri="{FF2B5EF4-FFF2-40B4-BE49-F238E27FC236}">
                <a16:creationId xmlns:a16="http://schemas.microsoft.com/office/drawing/2014/main" id="{FA6D2A55-5557-4F63-9FCE-BB6C7A1AA741}"/>
              </a:ext>
            </a:extLst>
          </p:cNvPr>
          <p:cNvSpPr/>
          <p:nvPr/>
        </p:nvSpPr>
        <p:spPr>
          <a:xfrm>
            <a:off x="835743" y="9130035"/>
            <a:ext cx="15869108" cy="128265"/>
          </a:xfrm>
          <a:prstGeom prst="rect">
            <a:avLst/>
          </a:prstGeom>
          <a:gradFill flip="none" rotWithShape="1">
            <a:gsLst>
              <a:gs pos="100000">
                <a:srgbClr val="FEBE10"/>
              </a:gs>
              <a:gs pos="0">
                <a:schemeClr val="tx2">
                  <a:lumMod val="90000"/>
                </a:schemeClr>
              </a:gs>
            </a:gsLst>
            <a:lin ang="0" scaled="1"/>
            <a:tileRect/>
          </a:gradFill>
        </p:spPr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BD34C93B-F68C-4D88-8D71-666D877729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2476500"/>
            <a:ext cx="6781800" cy="678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730" r="4730"/>
          <a:stretch>
            <a:fillRect/>
          </a:stretch>
        </p:blipFill>
        <p:spPr>
          <a:xfrm>
            <a:off x="4672068" y="0"/>
            <a:ext cx="13970658" cy="10287000"/>
          </a:xfrm>
          <a:prstGeom prst="rect">
            <a:avLst/>
          </a:prstGeom>
        </p:spPr>
      </p:pic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19875E36-A5E7-4DBA-B3FB-D6DA794028A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68" y="6655699"/>
            <a:ext cx="14007101" cy="365283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868210" y="8366724"/>
            <a:ext cx="13108192" cy="64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295"/>
              </a:lnSpc>
            </a:pPr>
            <a:r>
              <a:rPr lang="en-US" sz="4412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ill Sans MT Pro 1"/>
              </a:rPr>
              <a:t>Kodiak Community Foundation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182600" y="9456105"/>
            <a:ext cx="2793802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dirty="0">
                <a:solidFill>
                  <a:srgbClr val="FFFFFF"/>
                </a:solidFill>
                <a:latin typeface="Gill Sans MT Pro 2"/>
              </a:rPr>
              <a:t>Photo credit: Pam Foreman</a:t>
            </a: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15467F86-4738-4D9E-BF03-91A6FC4F42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1" y="8215635"/>
            <a:ext cx="1828800" cy="1828800"/>
          </a:xfrm>
          <a:prstGeom prst="rect">
            <a:avLst/>
          </a:prstGeom>
        </p:spPr>
      </p:pic>
      <p:sp>
        <p:nvSpPr>
          <p:cNvPr id="17" name="AutoShape 9">
            <a:extLst>
              <a:ext uri="{FF2B5EF4-FFF2-40B4-BE49-F238E27FC236}">
                <a16:creationId xmlns:a16="http://schemas.microsoft.com/office/drawing/2014/main" id="{0DD6FD05-EB5A-4F9E-948C-046A1E2CCE42}"/>
              </a:ext>
            </a:extLst>
          </p:cNvPr>
          <p:cNvSpPr/>
          <p:nvPr/>
        </p:nvSpPr>
        <p:spPr>
          <a:xfrm>
            <a:off x="835743" y="9130035"/>
            <a:ext cx="15869108" cy="128265"/>
          </a:xfrm>
          <a:prstGeom prst="rect">
            <a:avLst/>
          </a:prstGeom>
          <a:gradFill flip="none" rotWithShape="1">
            <a:gsLst>
              <a:gs pos="100000">
                <a:srgbClr val="FEBE10"/>
              </a:gs>
              <a:gs pos="0">
                <a:schemeClr val="tx2">
                  <a:lumMod val="90000"/>
                </a:schemeClr>
              </a:gs>
            </a:gsLst>
            <a:lin ang="0" scaled="1"/>
            <a:tileRect/>
          </a:gradFill>
        </p:spPr>
      </p:sp>
      <p:pic>
        <p:nvPicPr>
          <p:cNvPr id="18" name="Picture 11">
            <a:extLst>
              <a:ext uri="{FF2B5EF4-FFF2-40B4-BE49-F238E27FC236}">
                <a16:creationId xmlns:a16="http://schemas.microsoft.com/office/drawing/2014/main" id="{999DD28E-3FCE-4A3C-B2F9-B3022F60B4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2476500"/>
            <a:ext cx="6781800" cy="678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730" r="4730"/>
          <a:stretch>
            <a:fillRect/>
          </a:stretch>
        </p:blipFill>
        <p:spPr>
          <a:xfrm>
            <a:off x="4672068" y="0"/>
            <a:ext cx="13970658" cy="10287000"/>
          </a:xfrm>
          <a:prstGeom prst="rect">
            <a:avLst/>
          </a:prstGeom>
        </p:spPr>
      </p:pic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C1DA6909-D1BA-4AE7-9076-349CC522F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68" y="5076953"/>
            <a:ext cx="13970658" cy="524338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868210" y="8334658"/>
            <a:ext cx="13108192" cy="64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295"/>
              </a:lnSpc>
            </a:pPr>
            <a:r>
              <a:rPr lang="en-US" sz="4412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ill Sans MT Pro 1"/>
              </a:rPr>
              <a:t>Kodiak Community Foundation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182600" y="9456105"/>
            <a:ext cx="2793802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dirty="0">
                <a:solidFill>
                  <a:srgbClr val="FFFFFF"/>
                </a:solidFill>
                <a:latin typeface="Gill Sans MT Pro 2"/>
              </a:rPr>
              <a:t>Photo credit: Pam Foreman</a:t>
            </a: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25F8CE12-D311-4ADB-B76D-62DDEAF427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1" y="8215635"/>
            <a:ext cx="1828800" cy="1828800"/>
          </a:xfrm>
          <a:prstGeom prst="rect">
            <a:avLst/>
          </a:prstGeom>
        </p:spPr>
      </p:pic>
      <p:sp>
        <p:nvSpPr>
          <p:cNvPr id="17" name="AutoShape 9">
            <a:extLst>
              <a:ext uri="{FF2B5EF4-FFF2-40B4-BE49-F238E27FC236}">
                <a16:creationId xmlns:a16="http://schemas.microsoft.com/office/drawing/2014/main" id="{A7238BA2-BDFB-4B65-A42B-6B184CEC66D6}"/>
              </a:ext>
            </a:extLst>
          </p:cNvPr>
          <p:cNvSpPr/>
          <p:nvPr/>
        </p:nvSpPr>
        <p:spPr>
          <a:xfrm>
            <a:off x="835743" y="9130035"/>
            <a:ext cx="15869108" cy="128265"/>
          </a:xfrm>
          <a:prstGeom prst="rect">
            <a:avLst/>
          </a:prstGeom>
          <a:gradFill flip="none" rotWithShape="1">
            <a:gsLst>
              <a:gs pos="100000">
                <a:srgbClr val="FEBE10"/>
              </a:gs>
              <a:gs pos="0">
                <a:schemeClr val="tx2">
                  <a:lumMod val="90000"/>
                </a:schemeClr>
              </a:gs>
            </a:gsLst>
            <a:lin ang="0" scaled="1"/>
            <a:tileRect/>
          </a:gradFill>
        </p:spPr>
      </p:sp>
      <p:pic>
        <p:nvPicPr>
          <p:cNvPr id="18" name="Picture 11">
            <a:extLst>
              <a:ext uri="{FF2B5EF4-FFF2-40B4-BE49-F238E27FC236}">
                <a16:creationId xmlns:a16="http://schemas.microsoft.com/office/drawing/2014/main" id="{C7CB3DEA-1832-4941-8148-92E392C6BC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2476500"/>
            <a:ext cx="6781800" cy="678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614" t="17512" r="12549" b="4347"/>
          <a:stretch>
            <a:fillRect/>
          </a:stretch>
        </p:blipFill>
        <p:spPr>
          <a:xfrm>
            <a:off x="4567293" y="0"/>
            <a:ext cx="13970658" cy="10287000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D6D7F962-9350-4119-BF21-0536A6967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293" y="6205537"/>
            <a:ext cx="14075433" cy="41148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895600" y="8317742"/>
            <a:ext cx="13057590" cy="64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295"/>
              </a:lnSpc>
            </a:pPr>
            <a:r>
              <a:rPr lang="en-US" sz="4412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ill Sans MT Pro 1"/>
              </a:rPr>
              <a:t>Kenai Peninsula Foundation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FF99E786-37E4-401D-BF9B-96DE6437BF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1" y="8215635"/>
            <a:ext cx="1828800" cy="1828800"/>
          </a:xfrm>
          <a:prstGeom prst="rect">
            <a:avLst/>
          </a:prstGeom>
        </p:spPr>
      </p:pic>
      <p:sp>
        <p:nvSpPr>
          <p:cNvPr id="16" name="AutoShape 9">
            <a:extLst>
              <a:ext uri="{FF2B5EF4-FFF2-40B4-BE49-F238E27FC236}">
                <a16:creationId xmlns:a16="http://schemas.microsoft.com/office/drawing/2014/main" id="{ECADB3C7-F91E-470B-A42B-B6CAD87BB581}"/>
              </a:ext>
            </a:extLst>
          </p:cNvPr>
          <p:cNvSpPr/>
          <p:nvPr/>
        </p:nvSpPr>
        <p:spPr>
          <a:xfrm>
            <a:off x="835743" y="9130035"/>
            <a:ext cx="15869108" cy="128265"/>
          </a:xfrm>
          <a:prstGeom prst="rect">
            <a:avLst/>
          </a:prstGeom>
          <a:gradFill flip="none" rotWithShape="1">
            <a:gsLst>
              <a:gs pos="100000">
                <a:srgbClr val="FEBE10"/>
              </a:gs>
              <a:gs pos="0">
                <a:schemeClr val="tx2">
                  <a:lumMod val="90000"/>
                </a:schemeClr>
              </a:gs>
            </a:gsLst>
            <a:lin ang="0" scaled="1"/>
            <a:tileRect/>
          </a:gradFill>
        </p:spPr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712BDDF6-0977-4364-8EF3-C88A150AEE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2476500"/>
            <a:ext cx="6781800" cy="678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364" b="23410"/>
          <a:stretch>
            <a:fillRect/>
          </a:stretch>
        </p:blipFill>
        <p:spPr>
          <a:xfrm>
            <a:off x="4752517" y="0"/>
            <a:ext cx="13970658" cy="10287000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4DC40D00-0D8A-4B5A-A0CE-83C76701835E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516" y="6205535"/>
            <a:ext cx="14117694" cy="411480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923272" y="8306145"/>
            <a:ext cx="13133790" cy="64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295"/>
              </a:lnSpc>
            </a:pPr>
            <a:r>
              <a:rPr lang="en-US" sz="4412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ill Sans MT Pro 1"/>
              </a:rPr>
              <a:t>Kenai Peninsula Foundation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09552902-457E-4E9B-883A-15C66A7977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1" y="8215635"/>
            <a:ext cx="1828800" cy="1828800"/>
          </a:xfrm>
          <a:prstGeom prst="rect">
            <a:avLst/>
          </a:prstGeom>
        </p:spPr>
      </p:pic>
      <p:sp>
        <p:nvSpPr>
          <p:cNvPr id="16" name="AutoShape 9">
            <a:extLst>
              <a:ext uri="{FF2B5EF4-FFF2-40B4-BE49-F238E27FC236}">
                <a16:creationId xmlns:a16="http://schemas.microsoft.com/office/drawing/2014/main" id="{A1AD574B-2336-463B-9250-DA007F018AC7}"/>
              </a:ext>
            </a:extLst>
          </p:cNvPr>
          <p:cNvSpPr/>
          <p:nvPr/>
        </p:nvSpPr>
        <p:spPr>
          <a:xfrm>
            <a:off x="835743" y="9130035"/>
            <a:ext cx="15869108" cy="128265"/>
          </a:xfrm>
          <a:prstGeom prst="rect">
            <a:avLst/>
          </a:prstGeom>
          <a:gradFill flip="none" rotWithShape="1">
            <a:gsLst>
              <a:gs pos="100000">
                <a:srgbClr val="FEBE10"/>
              </a:gs>
              <a:gs pos="0">
                <a:schemeClr val="tx2">
                  <a:lumMod val="90000"/>
                </a:schemeClr>
              </a:gs>
            </a:gsLst>
            <a:lin ang="0" scaled="1"/>
            <a:tileRect/>
          </a:gradFill>
        </p:spPr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A82A4418-0BB6-43CF-B551-0B3475D2E2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2476500"/>
            <a:ext cx="6781800" cy="678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23267"/>
          <a:stretch>
            <a:fillRect/>
          </a:stretch>
        </p:blipFill>
        <p:spPr>
          <a:xfrm>
            <a:off x="4672068" y="0"/>
            <a:ext cx="13970658" cy="10287000"/>
          </a:xfrm>
          <a:prstGeom prst="rect">
            <a:avLst/>
          </a:prstGeom>
        </p:spPr>
      </p:pic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E4B4AF77-D14C-4336-BA56-B353D72EEA7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68" y="4621096"/>
            <a:ext cx="13970657" cy="566590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895600" y="8343900"/>
            <a:ext cx="13133790" cy="64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295"/>
              </a:lnSpc>
            </a:pPr>
            <a:r>
              <a:rPr lang="en-US" sz="4412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ill Sans MT Pro 1"/>
              </a:rPr>
              <a:t>Palmer Community Foundation</a:t>
            </a: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65AA1D87-D813-406E-B635-741FAFE0A0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1" y="8215635"/>
            <a:ext cx="1828800" cy="1828800"/>
          </a:xfrm>
          <a:prstGeom prst="rect">
            <a:avLst/>
          </a:prstGeom>
        </p:spPr>
      </p:pic>
      <p:sp>
        <p:nvSpPr>
          <p:cNvPr id="17" name="AutoShape 9">
            <a:extLst>
              <a:ext uri="{FF2B5EF4-FFF2-40B4-BE49-F238E27FC236}">
                <a16:creationId xmlns:a16="http://schemas.microsoft.com/office/drawing/2014/main" id="{368E6A48-57B7-4832-86BB-A6C895BE44F2}"/>
              </a:ext>
            </a:extLst>
          </p:cNvPr>
          <p:cNvSpPr/>
          <p:nvPr/>
        </p:nvSpPr>
        <p:spPr>
          <a:xfrm>
            <a:off x="835743" y="9130035"/>
            <a:ext cx="15869108" cy="128265"/>
          </a:xfrm>
          <a:prstGeom prst="rect">
            <a:avLst/>
          </a:prstGeom>
          <a:gradFill flip="none" rotWithShape="1">
            <a:gsLst>
              <a:gs pos="100000">
                <a:srgbClr val="FEBE10"/>
              </a:gs>
              <a:gs pos="0">
                <a:schemeClr val="tx2">
                  <a:lumMod val="90000"/>
                </a:schemeClr>
              </a:gs>
            </a:gsLst>
            <a:lin ang="0" scaled="1"/>
            <a:tileRect/>
          </a:gradFill>
        </p:spPr>
      </p:sp>
      <p:pic>
        <p:nvPicPr>
          <p:cNvPr id="18" name="Picture 11">
            <a:extLst>
              <a:ext uri="{FF2B5EF4-FFF2-40B4-BE49-F238E27FC236}">
                <a16:creationId xmlns:a16="http://schemas.microsoft.com/office/drawing/2014/main" id="{AFA3C754-4073-4238-B52E-16676CD08A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2476500"/>
            <a:ext cx="6781800" cy="678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l="16859" r="19240" b="715"/>
          <a:stretch/>
        </p:blipFill>
        <p:spPr>
          <a:xfrm>
            <a:off x="4672069" y="0"/>
            <a:ext cx="13615932" cy="10287000"/>
          </a:xfrm>
          <a:prstGeom prst="rect">
            <a:avLst/>
          </a:prstGeom>
        </p:spPr>
      </p:pic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2DD337B9-F331-4792-98E1-D1B8F0D96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497" y="4305300"/>
            <a:ext cx="13767371" cy="598170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683309" y="8343900"/>
            <a:ext cx="13318692" cy="64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295"/>
              </a:lnSpc>
            </a:pPr>
            <a:r>
              <a:rPr lang="en-US" sz="4412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ill Sans MT Pro 1"/>
              </a:rPr>
              <a:t>Palmer Community Foundation</a:t>
            </a: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332A5EC5-6A1E-4AAA-8B73-C8F75F3E07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1" y="8215635"/>
            <a:ext cx="1828800" cy="1828800"/>
          </a:xfrm>
          <a:prstGeom prst="rect">
            <a:avLst/>
          </a:prstGeom>
        </p:spPr>
      </p:pic>
      <p:sp>
        <p:nvSpPr>
          <p:cNvPr id="18" name="AutoShape 9">
            <a:extLst>
              <a:ext uri="{FF2B5EF4-FFF2-40B4-BE49-F238E27FC236}">
                <a16:creationId xmlns:a16="http://schemas.microsoft.com/office/drawing/2014/main" id="{901C3426-A7E1-4840-976F-8F7DF755952D}"/>
              </a:ext>
            </a:extLst>
          </p:cNvPr>
          <p:cNvSpPr/>
          <p:nvPr/>
        </p:nvSpPr>
        <p:spPr>
          <a:xfrm>
            <a:off x="835743" y="9130035"/>
            <a:ext cx="15869108" cy="128265"/>
          </a:xfrm>
          <a:prstGeom prst="rect">
            <a:avLst/>
          </a:prstGeom>
          <a:gradFill flip="none" rotWithShape="1">
            <a:gsLst>
              <a:gs pos="100000">
                <a:srgbClr val="FEBE10"/>
              </a:gs>
              <a:gs pos="0">
                <a:schemeClr val="tx2">
                  <a:lumMod val="90000"/>
                </a:schemeClr>
              </a:gs>
            </a:gsLst>
            <a:lin ang="0" scaled="1"/>
            <a:tileRect/>
          </a:gradFill>
        </p:spPr>
      </p:sp>
      <p:pic>
        <p:nvPicPr>
          <p:cNvPr id="19" name="Picture 11">
            <a:extLst>
              <a:ext uri="{FF2B5EF4-FFF2-40B4-BE49-F238E27FC236}">
                <a16:creationId xmlns:a16="http://schemas.microsoft.com/office/drawing/2014/main" id="{1D8F52DF-1FAA-4199-A6B5-FFA1994F38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2476500"/>
            <a:ext cx="6781800" cy="678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t="911" r="9118" b="7581"/>
          <a:stretch/>
        </p:blipFill>
        <p:spPr>
          <a:xfrm>
            <a:off x="4672069" y="0"/>
            <a:ext cx="13820664" cy="10436843"/>
          </a:xfrm>
          <a:prstGeom prst="rect">
            <a:avLst/>
          </a:prstGeom>
        </p:spPr>
      </p:pic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9E277544-7230-46CD-8061-B2222DFA04D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673" y="4621095"/>
            <a:ext cx="13820664" cy="566590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230159" y="8384969"/>
            <a:ext cx="12771841" cy="64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295"/>
              </a:lnSpc>
            </a:pPr>
            <a:r>
              <a:rPr lang="en-US" sz="4412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ill Sans MT Pro 1"/>
              </a:rPr>
              <a:t>Petersburg Community Foundation</a:t>
            </a: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B3777A92-B083-4171-88FC-540919EE75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1" y="8215635"/>
            <a:ext cx="1828800" cy="1828800"/>
          </a:xfrm>
          <a:prstGeom prst="rect">
            <a:avLst/>
          </a:prstGeom>
        </p:spPr>
      </p:pic>
      <p:sp>
        <p:nvSpPr>
          <p:cNvPr id="17" name="AutoShape 9">
            <a:extLst>
              <a:ext uri="{FF2B5EF4-FFF2-40B4-BE49-F238E27FC236}">
                <a16:creationId xmlns:a16="http://schemas.microsoft.com/office/drawing/2014/main" id="{276E521C-1640-4EEF-8400-16E62C23AE86}"/>
              </a:ext>
            </a:extLst>
          </p:cNvPr>
          <p:cNvSpPr/>
          <p:nvPr/>
        </p:nvSpPr>
        <p:spPr>
          <a:xfrm>
            <a:off x="835743" y="9130035"/>
            <a:ext cx="15869108" cy="128265"/>
          </a:xfrm>
          <a:prstGeom prst="rect">
            <a:avLst/>
          </a:prstGeom>
          <a:gradFill flip="none" rotWithShape="1">
            <a:gsLst>
              <a:gs pos="100000">
                <a:srgbClr val="FEBE10"/>
              </a:gs>
              <a:gs pos="0">
                <a:schemeClr val="tx2">
                  <a:lumMod val="90000"/>
                </a:schemeClr>
              </a:gs>
            </a:gsLst>
            <a:lin ang="0" scaled="1"/>
            <a:tileRect/>
          </a:gradFill>
        </p:spPr>
      </p:sp>
      <p:pic>
        <p:nvPicPr>
          <p:cNvPr id="18" name="Picture 11">
            <a:extLst>
              <a:ext uri="{FF2B5EF4-FFF2-40B4-BE49-F238E27FC236}">
                <a16:creationId xmlns:a16="http://schemas.microsoft.com/office/drawing/2014/main" id="{42BACEC4-A1AA-4134-9C8F-A974BD041E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2476500"/>
            <a:ext cx="6781800" cy="678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l="4637" t="82" r="20968" b="285"/>
          <a:stretch/>
        </p:blipFill>
        <p:spPr>
          <a:xfrm>
            <a:off x="4643493" y="-38100"/>
            <a:ext cx="13720707" cy="1032510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7994CF69-82BE-4919-A0AD-458613DE96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340" t="735" r="3615" b="45956"/>
          <a:stretch/>
        </p:blipFill>
        <p:spPr>
          <a:xfrm>
            <a:off x="12725400" y="-331516"/>
            <a:ext cx="6027030" cy="600871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3D47FFD1-0793-4FAA-B853-16BF017C4F7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353" y="6286500"/>
            <a:ext cx="13720708" cy="403860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230160" y="8384969"/>
            <a:ext cx="12771842" cy="64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295"/>
              </a:lnSpc>
            </a:pPr>
            <a:r>
              <a:rPr lang="en-US" sz="4412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ill Sans MT Pro 1"/>
              </a:rPr>
              <a:t>Petersburg Community Foundation</a:t>
            </a: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18EDB819-43BE-486A-8489-858A9EC726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1" y="8215635"/>
            <a:ext cx="1828800" cy="1828800"/>
          </a:xfrm>
          <a:prstGeom prst="rect">
            <a:avLst/>
          </a:prstGeom>
        </p:spPr>
      </p:pic>
      <p:sp>
        <p:nvSpPr>
          <p:cNvPr id="18" name="AutoShape 9">
            <a:extLst>
              <a:ext uri="{FF2B5EF4-FFF2-40B4-BE49-F238E27FC236}">
                <a16:creationId xmlns:a16="http://schemas.microsoft.com/office/drawing/2014/main" id="{14CEA1E3-C9F3-492D-AF24-8057581C93C4}"/>
              </a:ext>
            </a:extLst>
          </p:cNvPr>
          <p:cNvSpPr/>
          <p:nvPr/>
        </p:nvSpPr>
        <p:spPr>
          <a:xfrm>
            <a:off x="835743" y="9130035"/>
            <a:ext cx="15869108" cy="128265"/>
          </a:xfrm>
          <a:prstGeom prst="rect">
            <a:avLst/>
          </a:prstGeom>
          <a:gradFill flip="none" rotWithShape="1">
            <a:gsLst>
              <a:gs pos="100000">
                <a:srgbClr val="FEBE10"/>
              </a:gs>
              <a:gs pos="0">
                <a:schemeClr val="tx2">
                  <a:lumMod val="90000"/>
                </a:schemeClr>
              </a:gs>
            </a:gsLst>
            <a:lin ang="0" scaled="1"/>
            <a:tileRect/>
          </a:gradFill>
        </p:spPr>
      </p:sp>
      <p:pic>
        <p:nvPicPr>
          <p:cNvPr id="19" name="Picture 11">
            <a:extLst>
              <a:ext uri="{FF2B5EF4-FFF2-40B4-BE49-F238E27FC236}">
                <a16:creationId xmlns:a16="http://schemas.microsoft.com/office/drawing/2014/main" id="{CB4FFF55-C0C5-4884-B8C2-06E5D092A9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2476500"/>
            <a:ext cx="6781800" cy="678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E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t="911" r="2539" b="911"/>
          <a:stretch/>
        </p:blipFill>
        <p:spPr>
          <a:xfrm>
            <a:off x="4672068" y="0"/>
            <a:ext cx="13615932" cy="10287000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0578FDD8-4B02-44DA-94EB-39E72616A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69" y="5043616"/>
            <a:ext cx="13615931" cy="524338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973256" y="8343900"/>
            <a:ext cx="10956158" cy="645882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295"/>
              </a:lnSpc>
            </a:pPr>
            <a:r>
              <a:rPr lang="en-US" sz="4412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ill Sans MT Pro 1"/>
              </a:rPr>
              <a:t>Cordova Community Foundation</a:t>
            </a:r>
          </a:p>
        </p:txBody>
      </p:sp>
      <p:sp>
        <p:nvSpPr>
          <p:cNvPr id="17" name="AutoShape 9">
            <a:extLst>
              <a:ext uri="{FF2B5EF4-FFF2-40B4-BE49-F238E27FC236}">
                <a16:creationId xmlns:a16="http://schemas.microsoft.com/office/drawing/2014/main" id="{86AA8519-E0D6-453F-9D04-F2A059831455}"/>
              </a:ext>
            </a:extLst>
          </p:cNvPr>
          <p:cNvSpPr/>
          <p:nvPr/>
        </p:nvSpPr>
        <p:spPr>
          <a:xfrm>
            <a:off x="835743" y="9130035"/>
            <a:ext cx="15869108" cy="128265"/>
          </a:xfrm>
          <a:prstGeom prst="rect">
            <a:avLst/>
          </a:prstGeom>
          <a:gradFill flip="none" rotWithShape="1">
            <a:gsLst>
              <a:gs pos="100000">
                <a:srgbClr val="FEBE10"/>
              </a:gs>
              <a:gs pos="0">
                <a:schemeClr val="tx2">
                  <a:lumMod val="90000"/>
                </a:schemeClr>
              </a:gs>
            </a:gsLst>
            <a:lin ang="0" scaled="1"/>
            <a:tileRect/>
          </a:gradFill>
        </p:spPr>
      </p:sp>
      <p:pic>
        <p:nvPicPr>
          <p:cNvPr id="18" name="Picture 11">
            <a:extLst>
              <a:ext uri="{FF2B5EF4-FFF2-40B4-BE49-F238E27FC236}">
                <a16:creationId xmlns:a16="http://schemas.microsoft.com/office/drawing/2014/main" id="{973E4998-15FF-4A25-A451-D02BB363D7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2476500"/>
            <a:ext cx="6781800" cy="6781800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4DE7B2C4-30D4-40BB-B591-E26FF2CC53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1" y="8215635"/>
            <a:ext cx="1828800" cy="1828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374" r="1254"/>
          <a:stretch>
            <a:fillRect/>
          </a:stretch>
        </p:blipFill>
        <p:spPr>
          <a:xfrm>
            <a:off x="4672068" y="0"/>
            <a:ext cx="13970658" cy="10287000"/>
          </a:xfrm>
          <a:prstGeom prst="rect">
            <a:avLst/>
          </a:prstGeom>
        </p:spPr>
      </p:pic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256235F1-9B57-420C-BA6C-4355E3B54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497" y="6795765"/>
            <a:ext cx="13970657" cy="349123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343400" y="8343900"/>
            <a:ext cx="11546159" cy="64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295"/>
              </a:lnSpc>
            </a:pPr>
            <a:r>
              <a:rPr lang="en-US" sz="4412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ill Sans MT Pro 1"/>
              </a:rPr>
              <a:t>Seward Community Foundation</a:t>
            </a: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BB79E93E-C6FB-4842-B47B-B6678EF167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1" y="8215635"/>
            <a:ext cx="1828800" cy="1828800"/>
          </a:xfrm>
          <a:prstGeom prst="rect">
            <a:avLst/>
          </a:prstGeom>
        </p:spPr>
      </p:pic>
      <p:sp>
        <p:nvSpPr>
          <p:cNvPr id="17" name="AutoShape 9">
            <a:extLst>
              <a:ext uri="{FF2B5EF4-FFF2-40B4-BE49-F238E27FC236}">
                <a16:creationId xmlns:a16="http://schemas.microsoft.com/office/drawing/2014/main" id="{88325671-82BD-4FB9-AA5F-FE26EEFB40A6}"/>
              </a:ext>
            </a:extLst>
          </p:cNvPr>
          <p:cNvSpPr/>
          <p:nvPr/>
        </p:nvSpPr>
        <p:spPr>
          <a:xfrm>
            <a:off x="835743" y="9130035"/>
            <a:ext cx="15869108" cy="128265"/>
          </a:xfrm>
          <a:prstGeom prst="rect">
            <a:avLst/>
          </a:prstGeom>
          <a:gradFill flip="none" rotWithShape="1">
            <a:gsLst>
              <a:gs pos="100000">
                <a:srgbClr val="FEBE10"/>
              </a:gs>
              <a:gs pos="0">
                <a:schemeClr val="tx2">
                  <a:lumMod val="90000"/>
                </a:schemeClr>
              </a:gs>
            </a:gsLst>
            <a:lin ang="0" scaled="1"/>
            <a:tileRect/>
          </a:gradFill>
        </p:spPr>
      </p:sp>
      <p:pic>
        <p:nvPicPr>
          <p:cNvPr id="18" name="Picture 11">
            <a:extLst>
              <a:ext uri="{FF2B5EF4-FFF2-40B4-BE49-F238E27FC236}">
                <a16:creationId xmlns:a16="http://schemas.microsoft.com/office/drawing/2014/main" id="{637DC8A8-F1FA-483B-85D2-FB23EFB8F4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2476500"/>
            <a:ext cx="6781800" cy="678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11" b="911"/>
          <a:stretch>
            <a:fillRect/>
          </a:stretch>
        </p:blipFill>
        <p:spPr>
          <a:xfrm>
            <a:off x="4672068" y="0"/>
            <a:ext cx="13970658" cy="10287000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11DB6186-85FC-420C-B645-A91EBB6811F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947" y="4914900"/>
            <a:ext cx="13970657" cy="53721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819400" y="8343900"/>
            <a:ext cx="13133790" cy="64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295"/>
              </a:lnSpc>
            </a:pPr>
            <a:r>
              <a:rPr lang="en-US" sz="4412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ill Sans MT Pro 1"/>
              </a:rPr>
              <a:t>Sitka Legacy Foundation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F0B7EAAC-3720-4A64-B8C3-3902E16D4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1" y="8215635"/>
            <a:ext cx="1828800" cy="1828800"/>
          </a:xfrm>
          <a:prstGeom prst="rect">
            <a:avLst/>
          </a:prstGeom>
        </p:spPr>
      </p:pic>
      <p:sp>
        <p:nvSpPr>
          <p:cNvPr id="20" name="AutoShape 9">
            <a:extLst>
              <a:ext uri="{FF2B5EF4-FFF2-40B4-BE49-F238E27FC236}">
                <a16:creationId xmlns:a16="http://schemas.microsoft.com/office/drawing/2014/main" id="{23BB0381-A0C0-4B28-A13E-A53721EFF81A}"/>
              </a:ext>
            </a:extLst>
          </p:cNvPr>
          <p:cNvSpPr/>
          <p:nvPr/>
        </p:nvSpPr>
        <p:spPr>
          <a:xfrm>
            <a:off x="835743" y="9130035"/>
            <a:ext cx="15869108" cy="128265"/>
          </a:xfrm>
          <a:prstGeom prst="rect">
            <a:avLst/>
          </a:prstGeom>
          <a:gradFill flip="none" rotWithShape="1">
            <a:gsLst>
              <a:gs pos="100000">
                <a:srgbClr val="FEBE10"/>
              </a:gs>
              <a:gs pos="0">
                <a:schemeClr val="tx2">
                  <a:lumMod val="90000"/>
                </a:schemeClr>
              </a:gs>
            </a:gsLst>
            <a:lin ang="0" scaled="1"/>
            <a:tileRect/>
          </a:gradFill>
        </p:spPr>
      </p:sp>
      <p:pic>
        <p:nvPicPr>
          <p:cNvPr id="21" name="Picture 11">
            <a:extLst>
              <a:ext uri="{FF2B5EF4-FFF2-40B4-BE49-F238E27FC236}">
                <a16:creationId xmlns:a16="http://schemas.microsoft.com/office/drawing/2014/main" id="{4788D2AA-A662-4097-80A1-2165567AED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2476500"/>
            <a:ext cx="6781800" cy="678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460"/>
          <a:stretch>
            <a:fillRect/>
          </a:stretch>
        </p:blipFill>
        <p:spPr>
          <a:xfrm>
            <a:off x="4672068" y="0"/>
            <a:ext cx="13970658" cy="10287000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1ADBD710-DA96-4D91-840F-E162BEC6DA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497" y="5038852"/>
            <a:ext cx="13987229" cy="524814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881907" y="8274603"/>
            <a:ext cx="13133790" cy="645882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295"/>
              </a:lnSpc>
            </a:pPr>
            <a:r>
              <a:rPr lang="en-US" sz="4412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ill Sans MT Pro 1"/>
              </a:rPr>
              <a:t>Sitka Legacy Foundation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0ACC208C-5589-4AA1-9220-C5721898675B}"/>
              </a:ext>
            </a:extLst>
          </p:cNvPr>
          <p:cNvSpPr/>
          <p:nvPr/>
        </p:nvSpPr>
        <p:spPr>
          <a:xfrm>
            <a:off x="835743" y="9130035"/>
            <a:ext cx="15869108" cy="128265"/>
          </a:xfrm>
          <a:prstGeom prst="rect">
            <a:avLst/>
          </a:prstGeom>
          <a:gradFill flip="none" rotWithShape="1">
            <a:gsLst>
              <a:gs pos="100000">
                <a:srgbClr val="FEBE10"/>
              </a:gs>
              <a:gs pos="0">
                <a:schemeClr val="tx2">
                  <a:lumMod val="90000"/>
                </a:schemeClr>
              </a:gs>
            </a:gsLst>
            <a:lin ang="0" scaled="1"/>
            <a:tileRect/>
          </a:gradFill>
        </p:spPr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EEF3C07E-6B8C-45EA-A5FE-BB63BC45BD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1" y="8215635"/>
            <a:ext cx="1828800" cy="1828800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35F31B70-A467-433D-B3B4-454B9CA021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419100"/>
            <a:ext cx="8839200" cy="883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60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274335" y="1167366"/>
            <a:ext cx="16400904" cy="39978"/>
          </a:xfrm>
          <a:prstGeom prst="rect">
            <a:avLst/>
          </a:prstGeom>
          <a:solidFill>
            <a:srgbClr val="FFCF4D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23000"/>
          </a:blip>
          <a:srcRect/>
          <a:stretch>
            <a:fillRect/>
          </a:stretch>
        </p:blipFill>
        <p:spPr>
          <a:xfrm>
            <a:off x="10552266" y="2765883"/>
            <a:ext cx="8122972" cy="769313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274335" y="588219"/>
            <a:ext cx="10956157" cy="6444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95"/>
              </a:lnSpc>
            </a:pPr>
            <a:r>
              <a:rPr lang="en-US" sz="4412" dirty="0">
                <a:solidFill>
                  <a:srgbClr val="FFFCF3"/>
                </a:solidFill>
                <a:latin typeface="Gill Sans MT Pro 3"/>
              </a:rPr>
              <a:t>Affiliates across Alaska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1607" y="6448425"/>
            <a:ext cx="4695825" cy="46958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t="4031"/>
          <a:stretch>
            <a:fillRect/>
          </a:stretch>
        </p:blipFill>
        <p:spPr>
          <a:xfrm>
            <a:off x="1597183" y="266700"/>
            <a:ext cx="17079793" cy="10428868"/>
          </a:xfrm>
          <a:prstGeom prst="rect">
            <a:avLst/>
          </a:prstGeom>
          <a:ln>
            <a:noFill/>
          </a:ln>
        </p:spPr>
      </p:pic>
      <p:pic>
        <p:nvPicPr>
          <p:cNvPr id="107" name="Picture 106" descr="Background pattern&#10;&#10;Description automatically generated">
            <a:extLst>
              <a:ext uri="{FF2B5EF4-FFF2-40B4-BE49-F238E27FC236}">
                <a16:creationId xmlns:a16="http://schemas.microsoft.com/office/drawing/2014/main" id="{8008165D-FFAF-4B77-A313-BB65455722E8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6343"/>
            <a:ext cx="18288000" cy="7653153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761999" y="1957953"/>
            <a:ext cx="7980457" cy="6680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73100" lvl="1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000" dirty="0">
                <a:solidFill>
                  <a:srgbClr val="FFFFFF"/>
                </a:solidFill>
                <a:latin typeface="Gill Sans MT Pro 2"/>
              </a:rPr>
              <a:t>Golden Heart Community Foundation (Fairbanks &amp; North Pole)</a:t>
            </a:r>
          </a:p>
          <a:p>
            <a:pPr marL="673100" lvl="1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000" dirty="0">
                <a:solidFill>
                  <a:srgbClr val="FFFFFF"/>
                </a:solidFill>
                <a:latin typeface="Gill Sans MT Pro 2"/>
              </a:rPr>
              <a:t>Jessica Stevens Community Foundation (Upper Susitna Valley)</a:t>
            </a:r>
          </a:p>
          <a:p>
            <a:pPr marL="673100" lvl="1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000" dirty="0">
                <a:solidFill>
                  <a:srgbClr val="FFFFFF"/>
                </a:solidFill>
                <a:latin typeface="Gill Sans MT Pro 2"/>
              </a:rPr>
              <a:t>Chilkat Valley Community Foundation (Haines &amp; </a:t>
            </a:r>
            <a:r>
              <a:rPr lang="en-US" sz="2000" dirty="0" err="1">
                <a:solidFill>
                  <a:srgbClr val="FFFFFF"/>
                </a:solidFill>
                <a:latin typeface="Gill Sans MT Pro 2"/>
              </a:rPr>
              <a:t>Klukwan</a:t>
            </a:r>
            <a:r>
              <a:rPr lang="en-US" sz="2000" dirty="0">
                <a:solidFill>
                  <a:srgbClr val="FFFFFF"/>
                </a:solidFill>
                <a:latin typeface="Gill Sans MT Pro 2"/>
              </a:rPr>
              <a:t>)</a:t>
            </a:r>
          </a:p>
          <a:p>
            <a:pPr marL="673100" lvl="1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000" dirty="0">
                <a:solidFill>
                  <a:srgbClr val="FFFFFF"/>
                </a:solidFill>
                <a:latin typeface="Gill Sans MT Pro 2"/>
              </a:rPr>
              <a:t>Seward Community Foundation (Seward &amp; Moose Pass)</a:t>
            </a:r>
          </a:p>
          <a:p>
            <a:pPr marL="673100" lvl="1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000" dirty="0">
                <a:solidFill>
                  <a:srgbClr val="FFFFFF"/>
                </a:solidFill>
                <a:latin typeface="Gill Sans MT Pro 2"/>
              </a:rPr>
              <a:t>Kenai Peninsula Foundation</a:t>
            </a:r>
          </a:p>
          <a:p>
            <a:pPr marL="673100" lvl="1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000" dirty="0">
                <a:solidFill>
                  <a:srgbClr val="FFFFFF"/>
                </a:solidFill>
                <a:latin typeface="Gill Sans MT Pro 2"/>
              </a:rPr>
              <a:t>Kodiak Community Foundation</a:t>
            </a:r>
          </a:p>
          <a:p>
            <a:pPr marL="673100" lvl="1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000" dirty="0">
                <a:solidFill>
                  <a:srgbClr val="FFFFFF"/>
                </a:solidFill>
                <a:latin typeface="Gill Sans MT Pro 2"/>
              </a:rPr>
              <a:t>Petersburg Community Foundation</a:t>
            </a:r>
          </a:p>
          <a:p>
            <a:pPr marL="673100" lvl="1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000" dirty="0">
                <a:solidFill>
                  <a:srgbClr val="FFFFFF"/>
                </a:solidFill>
                <a:latin typeface="Gill Sans MT Pro 2"/>
              </a:rPr>
              <a:t>Ketchikan Community Foundation</a:t>
            </a:r>
          </a:p>
          <a:p>
            <a:pPr marL="673100" lvl="1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000" dirty="0">
                <a:solidFill>
                  <a:srgbClr val="FFFFFF"/>
                </a:solidFill>
                <a:latin typeface="Gill Sans MT Pro 2"/>
              </a:rPr>
              <a:t>Sitka Legacy Foundation</a:t>
            </a:r>
          </a:p>
          <a:p>
            <a:pPr marL="673100" lvl="1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000" dirty="0">
                <a:solidFill>
                  <a:srgbClr val="FFFFFF"/>
                </a:solidFill>
                <a:latin typeface="Gill Sans MT Pro 2"/>
              </a:rPr>
              <a:t>Palmer Community Foundation</a:t>
            </a:r>
          </a:p>
          <a:p>
            <a:pPr marL="673100" lvl="1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000" dirty="0">
                <a:solidFill>
                  <a:srgbClr val="FFFFFF"/>
                </a:solidFill>
                <a:latin typeface="Gill Sans MT Pro 2"/>
              </a:rPr>
              <a:t>Cordova Community Foundation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E9F46811-4F35-494A-82F3-DA487BD4CBA8}"/>
              </a:ext>
            </a:extLst>
          </p:cNvPr>
          <p:cNvGrpSpPr/>
          <p:nvPr/>
        </p:nvGrpSpPr>
        <p:grpSpPr>
          <a:xfrm>
            <a:off x="10978531" y="3131131"/>
            <a:ext cx="6343029" cy="4729697"/>
            <a:chOff x="11122955" y="2864431"/>
            <a:chExt cx="6343029" cy="4729697"/>
          </a:xfrm>
        </p:grpSpPr>
        <p:grpSp>
          <p:nvGrpSpPr>
            <p:cNvPr id="35" name="Picture 16"/>
            <p:cNvGrpSpPr/>
            <p:nvPr/>
          </p:nvGrpSpPr>
          <p:grpSpPr>
            <a:xfrm>
              <a:off x="12268200" y="4779991"/>
              <a:ext cx="427404" cy="427404"/>
              <a:chOff x="12299963" y="4937160"/>
              <a:chExt cx="427404" cy="427404"/>
            </a:xfrm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06DF7CF-9B92-4F35-AC66-EC017E0C4690}"/>
                  </a:ext>
                </a:extLst>
              </p:cNvPr>
              <p:cNvSpPr/>
              <p:nvPr/>
            </p:nvSpPr>
            <p:spPr>
              <a:xfrm>
                <a:off x="12389005" y="5026202"/>
                <a:ext cx="415531" cy="415531"/>
              </a:xfrm>
              <a:custGeom>
                <a:avLst/>
                <a:gdLst>
                  <a:gd name="connsiteX0" fmla="*/ 415532 w 415531"/>
                  <a:gd name="connsiteY0" fmla="*/ 207766 h 415531"/>
                  <a:gd name="connsiteX1" fmla="*/ 207766 w 415531"/>
                  <a:gd name="connsiteY1" fmla="*/ 415532 h 415531"/>
                  <a:gd name="connsiteX2" fmla="*/ 0 w 415531"/>
                  <a:gd name="connsiteY2" fmla="*/ 207766 h 415531"/>
                  <a:gd name="connsiteX3" fmla="*/ 207766 w 415531"/>
                  <a:gd name="connsiteY3" fmla="*/ 0 h 415531"/>
                  <a:gd name="connsiteX4" fmla="*/ 415532 w 415531"/>
                  <a:gd name="connsiteY4" fmla="*/ 207766 h 415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5531" h="415531">
                    <a:moveTo>
                      <a:pt x="415532" y="207766"/>
                    </a:moveTo>
                    <a:cubicBezTo>
                      <a:pt x="415532" y="322512"/>
                      <a:pt x="322512" y="415532"/>
                      <a:pt x="207766" y="415532"/>
                    </a:cubicBezTo>
                    <a:cubicBezTo>
                      <a:pt x="93020" y="415532"/>
                      <a:pt x="0" y="322512"/>
                      <a:pt x="0" y="207766"/>
                    </a:cubicBezTo>
                    <a:cubicBezTo>
                      <a:pt x="0" y="93020"/>
                      <a:pt x="93020" y="0"/>
                      <a:pt x="207766" y="0"/>
                    </a:cubicBezTo>
                    <a:cubicBezTo>
                      <a:pt x="322512" y="0"/>
                      <a:pt x="415532" y="93020"/>
                      <a:pt x="415532" y="207766"/>
                    </a:cubicBezTo>
                    <a:close/>
                  </a:path>
                </a:pathLst>
              </a:custGeom>
              <a:solidFill>
                <a:srgbClr val="FBD63B"/>
              </a:solidFill>
              <a:ln w="5821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BDEC73B-5C38-4991-9986-59B4C3D28E1C}"/>
                  </a:ext>
                </a:extLst>
              </p:cNvPr>
              <p:cNvSpPr/>
              <p:nvPr/>
            </p:nvSpPr>
            <p:spPr>
              <a:xfrm>
                <a:off x="12383069" y="5020266"/>
                <a:ext cx="427404" cy="427404"/>
              </a:xfrm>
              <a:custGeom>
                <a:avLst/>
                <a:gdLst>
                  <a:gd name="connsiteX0" fmla="*/ 213702 w 427404"/>
                  <a:gd name="connsiteY0" fmla="*/ 427404 h 427404"/>
                  <a:gd name="connsiteX1" fmla="*/ 0 w 427404"/>
                  <a:gd name="connsiteY1" fmla="*/ 213702 h 427404"/>
                  <a:gd name="connsiteX2" fmla="*/ 213702 w 427404"/>
                  <a:gd name="connsiteY2" fmla="*/ 0 h 427404"/>
                  <a:gd name="connsiteX3" fmla="*/ 427404 w 427404"/>
                  <a:gd name="connsiteY3" fmla="*/ 213702 h 427404"/>
                  <a:gd name="connsiteX4" fmla="*/ 213702 w 427404"/>
                  <a:gd name="connsiteY4" fmla="*/ 427404 h 427404"/>
                  <a:gd name="connsiteX5" fmla="*/ 213702 w 427404"/>
                  <a:gd name="connsiteY5" fmla="*/ 11872 h 427404"/>
                  <a:gd name="connsiteX6" fmla="*/ 11872 w 427404"/>
                  <a:gd name="connsiteY6" fmla="*/ 213702 h 427404"/>
                  <a:gd name="connsiteX7" fmla="*/ 213702 w 427404"/>
                  <a:gd name="connsiteY7" fmla="*/ 415532 h 427404"/>
                  <a:gd name="connsiteX8" fmla="*/ 415532 w 427404"/>
                  <a:gd name="connsiteY8" fmla="*/ 213702 h 427404"/>
                  <a:gd name="connsiteX9" fmla="*/ 213702 w 427404"/>
                  <a:gd name="connsiteY9" fmla="*/ 11872 h 427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7404" h="427404">
                    <a:moveTo>
                      <a:pt x="213702" y="427404"/>
                    </a:moveTo>
                    <a:cubicBezTo>
                      <a:pt x="95863" y="427404"/>
                      <a:pt x="0" y="331541"/>
                      <a:pt x="0" y="213702"/>
                    </a:cubicBezTo>
                    <a:cubicBezTo>
                      <a:pt x="0" y="95863"/>
                      <a:pt x="95863" y="0"/>
                      <a:pt x="213702" y="0"/>
                    </a:cubicBezTo>
                    <a:cubicBezTo>
                      <a:pt x="331541" y="0"/>
                      <a:pt x="427404" y="95863"/>
                      <a:pt x="427404" y="213702"/>
                    </a:cubicBezTo>
                    <a:cubicBezTo>
                      <a:pt x="427404" y="331541"/>
                      <a:pt x="331541" y="427404"/>
                      <a:pt x="213702" y="427404"/>
                    </a:cubicBezTo>
                    <a:close/>
                    <a:moveTo>
                      <a:pt x="213702" y="11872"/>
                    </a:moveTo>
                    <a:cubicBezTo>
                      <a:pt x="102411" y="11872"/>
                      <a:pt x="11872" y="102411"/>
                      <a:pt x="11872" y="213702"/>
                    </a:cubicBezTo>
                    <a:cubicBezTo>
                      <a:pt x="11872" y="324993"/>
                      <a:pt x="102411" y="415532"/>
                      <a:pt x="213702" y="415532"/>
                    </a:cubicBezTo>
                    <a:cubicBezTo>
                      <a:pt x="324993" y="415532"/>
                      <a:pt x="415532" y="324993"/>
                      <a:pt x="415532" y="213702"/>
                    </a:cubicBezTo>
                    <a:cubicBezTo>
                      <a:pt x="415532" y="102411"/>
                      <a:pt x="324993" y="11872"/>
                      <a:pt x="213702" y="11872"/>
                    </a:cubicBezTo>
                    <a:close/>
                  </a:path>
                </a:pathLst>
              </a:custGeom>
              <a:solidFill>
                <a:srgbClr val="FFFCF3"/>
              </a:solidFill>
              <a:ln w="5821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BCF34767-794E-4694-88F8-6B5E087737E9}"/>
                  </a:ext>
                </a:extLst>
              </p:cNvPr>
              <p:cNvSpPr/>
              <p:nvPr/>
            </p:nvSpPr>
            <p:spPr>
              <a:xfrm>
                <a:off x="12673938" y="5068610"/>
                <a:ext cx="17807" cy="12365"/>
              </a:xfrm>
              <a:custGeom>
                <a:avLst/>
                <a:gdLst>
                  <a:gd name="connsiteX0" fmla="*/ 14844 w 17807"/>
                  <a:gd name="connsiteY0" fmla="*/ 12365 h 12365"/>
                  <a:gd name="connsiteX1" fmla="*/ 13330 w 17807"/>
                  <a:gd name="connsiteY1" fmla="*/ 11950 h 12365"/>
                  <a:gd name="connsiteX2" fmla="*/ 1654 w 17807"/>
                  <a:gd name="connsiteY2" fmla="*/ 5628 h 12365"/>
                  <a:gd name="connsiteX3" fmla="*/ 306 w 17807"/>
                  <a:gd name="connsiteY3" fmla="*/ 1650 h 12365"/>
                  <a:gd name="connsiteX4" fmla="*/ 4283 w 17807"/>
                  <a:gd name="connsiteY4" fmla="*/ 303 h 12365"/>
                  <a:gd name="connsiteX5" fmla="*/ 16352 w 17807"/>
                  <a:gd name="connsiteY5" fmla="*/ 6845 h 12365"/>
                  <a:gd name="connsiteX6" fmla="*/ 17396 w 17807"/>
                  <a:gd name="connsiteY6" fmla="*/ 10911 h 12365"/>
                  <a:gd name="connsiteX7" fmla="*/ 14844 w 17807"/>
                  <a:gd name="connsiteY7" fmla="*/ 12365 h 12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807" h="12365">
                    <a:moveTo>
                      <a:pt x="14844" y="12365"/>
                    </a:moveTo>
                    <a:cubicBezTo>
                      <a:pt x="14327" y="12365"/>
                      <a:pt x="13805" y="12235"/>
                      <a:pt x="13330" y="11950"/>
                    </a:cubicBezTo>
                    <a:cubicBezTo>
                      <a:pt x="9543" y="9712"/>
                      <a:pt x="5619" y="7587"/>
                      <a:pt x="1654" y="5628"/>
                    </a:cubicBezTo>
                    <a:cubicBezTo>
                      <a:pt x="187" y="4898"/>
                      <a:pt x="-418" y="3123"/>
                      <a:pt x="306" y="1650"/>
                    </a:cubicBezTo>
                    <a:cubicBezTo>
                      <a:pt x="1036" y="172"/>
                      <a:pt x="2829" y="-409"/>
                      <a:pt x="4283" y="303"/>
                    </a:cubicBezTo>
                    <a:cubicBezTo>
                      <a:pt x="8373" y="2327"/>
                      <a:pt x="12440" y="4524"/>
                      <a:pt x="16352" y="6845"/>
                    </a:cubicBezTo>
                    <a:cubicBezTo>
                      <a:pt x="17758" y="7682"/>
                      <a:pt x="18227" y="9498"/>
                      <a:pt x="17396" y="10911"/>
                    </a:cubicBezTo>
                    <a:cubicBezTo>
                      <a:pt x="16844" y="11843"/>
                      <a:pt x="15859" y="12365"/>
                      <a:pt x="14844" y="12365"/>
                    </a:cubicBezTo>
                    <a:close/>
                  </a:path>
                </a:pathLst>
              </a:custGeom>
              <a:solidFill>
                <a:srgbClr val="FFFCF3"/>
              </a:solidFill>
              <a:ln w="5821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8C5160E1-58F0-49E1-A9F9-75F8FE965BAE}"/>
                  </a:ext>
                </a:extLst>
              </p:cNvPr>
              <p:cNvSpPr/>
              <p:nvPr/>
            </p:nvSpPr>
            <p:spPr>
              <a:xfrm>
                <a:off x="12697686" y="5082701"/>
                <a:ext cx="11875" cy="10283"/>
              </a:xfrm>
              <a:custGeom>
                <a:avLst/>
                <a:gdLst>
                  <a:gd name="connsiteX0" fmla="*/ 8904 w 11875"/>
                  <a:gd name="connsiteY0" fmla="*/ 10283 h 10283"/>
                  <a:gd name="connsiteX1" fmla="*/ 7099 w 11875"/>
                  <a:gd name="connsiteY1" fmla="*/ 9672 h 10283"/>
                  <a:gd name="connsiteX2" fmla="*/ 1264 w 11875"/>
                  <a:gd name="connsiteY2" fmla="*/ 5398 h 10283"/>
                  <a:gd name="connsiteX3" fmla="*/ 540 w 11875"/>
                  <a:gd name="connsiteY3" fmla="*/ 1266 h 10283"/>
                  <a:gd name="connsiteX4" fmla="*/ 4671 w 11875"/>
                  <a:gd name="connsiteY4" fmla="*/ 536 h 10283"/>
                  <a:gd name="connsiteX5" fmla="*/ 10708 w 11875"/>
                  <a:gd name="connsiteY5" fmla="*/ 4958 h 10283"/>
                  <a:gd name="connsiteX6" fmla="*/ 11267 w 11875"/>
                  <a:gd name="connsiteY6" fmla="*/ 9120 h 10283"/>
                  <a:gd name="connsiteX7" fmla="*/ 8904 w 11875"/>
                  <a:gd name="connsiteY7" fmla="*/ 10283 h 10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875" h="10283">
                    <a:moveTo>
                      <a:pt x="8904" y="10283"/>
                    </a:moveTo>
                    <a:cubicBezTo>
                      <a:pt x="8275" y="10283"/>
                      <a:pt x="7640" y="10081"/>
                      <a:pt x="7099" y="9672"/>
                    </a:cubicBezTo>
                    <a:cubicBezTo>
                      <a:pt x="5188" y="8205"/>
                      <a:pt x="3241" y="6787"/>
                      <a:pt x="1264" y="5398"/>
                    </a:cubicBezTo>
                    <a:cubicBezTo>
                      <a:pt x="-78" y="4454"/>
                      <a:pt x="-404" y="2608"/>
                      <a:pt x="540" y="1266"/>
                    </a:cubicBezTo>
                    <a:cubicBezTo>
                      <a:pt x="1478" y="-87"/>
                      <a:pt x="3330" y="-396"/>
                      <a:pt x="4671" y="536"/>
                    </a:cubicBezTo>
                    <a:cubicBezTo>
                      <a:pt x="6719" y="1967"/>
                      <a:pt x="8726" y="3445"/>
                      <a:pt x="10708" y="4958"/>
                    </a:cubicBezTo>
                    <a:cubicBezTo>
                      <a:pt x="12014" y="5950"/>
                      <a:pt x="12258" y="7814"/>
                      <a:pt x="11267" y="9120"/>
                    </a:cubicBezTo>
                    <a:cubicBezTo>
                      <a:pt x="10679" y="9879"/>
                      <a:pt x="9794" y="10283"/>
                      <a:pt x="8904" y="10283"/>
                    </a:cubicBezTo>
                    <a:close/>
                  </a:path>
                </a:pathLst>
              </a:custGeom>
              <a:solidFill>
                <a:srgbClr val="FFFCF3"/>
              </a:solidFill>
              <a:ln w="5821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D704A226-A114-4845-B901-E7B829A20C6C}"/>
                  </a:ext>
                </a:extLst>
              </p:cNvPr>
              <p:cNvSpPr/>
              <p:nvPr/>
            </p:nvSpPr>
            <p:spPr>
              <a:xfrm>
                <a:off x="12412750" y="5049947"/>
                <a:ext cx="368042" cy="368042"/>
              </a:xfrm>
              <a:custGeom>
                <a:avLst/>
                <a:gdLst>
                  <a:gd name="connsiteX0" fmla="*/ 184021 w 368042"/>
                  <a:gd name="connsiteY0" fmla="*/ 368042 h 368042"/>
                  <a:gd name="connsiteX1" fmla="*/ 0 w 368042"/>
                  <a:gd name="connsiteY1" fmla="*/ 184021 h 368042"/>
                  <a:gd name="connsiteX2" fmla="*/ 184021 w 368042"/>
                  <a:gd name="connsiteY2" fmla="*/ 0 h 368042"/>
                  <a:gd name="connsiteX3" fmla="*/ 247372 w 368042"/>
                  <a:gd name="connsiteY3" fmla="*/ 11196 h 368042"/>
                  <a:gd name="connsiteX4" fmla="*/ 249141 w 368042"/>
                  <a:gd name="connsiteY4" fmla="*/ 15007 h 368042"/>
                  <a:gd name="connsiteX5" fmla="*/ 245330 w 368042"/>
                  <a:gd name="connsiteY5" fmla="*/ 16770 h 368042"/>
                  <a:gd name="connsiteX6" fmla="*/ 184021 w 368042"/>
                  <a:gd name="connsiteY6" fmla="*/ 5936 h 368042"/>
                  <a:gd name="connsiteX7" fmla="*/ 5936 w 368042"/>
                  <a:gd name="connsiteY7" fmla="*/ 184021 h 368042"/>
                  <a:gd name="connsiteX8" fmla="*/ 184021 w 368042"/>
                  <a:gd name="connsiteY8" fmla="*/ 362106 h 368042"/>
                  <a:gd name="connsiteX9" fmla="*/ 362106 w 368042"/>
                  <a:gd name="connsiteY9" fmla="*/ 184021 h 368042"/>
                  <a:gd name="connsiteX10" fmla="*/ 303718 w 368042"/>
                  <a:gd name="connsiteY10" fmla="*/ 52161 h 368042"/>
                  <a:gd name="connsiteX11" fmla="*/ 303516 w 368042"/>
                  <a:gd name="connsiteY11" fmla="*/ 47964 h 368042"/>
                  <a:gd name="connsiteX12" fmla="*/ 307707 w 368042"/>
                  <a:gd name="connsiteY12" fmla="*/ 47762 h 368042"/>
                  <a:gd name="connsiteX13" fmla="*/ 368042 w 368042"/>
                  <a:gd name="connsiteY13" fmla="*/ 184021 h 368042"/>
                  <a:gd name="connsiteX14" fmla="*/ 184021 w 368042"/>
                  <a:gd name="connsiteY14" fmla="*/ 368042 h 368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8042" h="368042">
                    <a:moveTo>
                      <a:pt x="184021" y="368042"/>
                    </a:moveTo>
                    <a:cubicBezTo>
                      <a:pt x="82548" y="368042"/>
                      <a:pt x="0" y="285488"/>
                      <a:pt x="0" y="184021"/>
                    </a:cubicBezTo>
                    <a:cubicBezTo>
                      <a:pt x="0" y="82554"/>
                      <a:pt x="82548" y="0"/>
                      <a:pt x="184021" y="0"/>
                    </a:cubicBezTo>
                    <a:cubicBezTo>
                      <a:pt x="205795" y="0"/>
                      <a:pt x="227112" y="3769"/>
                      <a:pt x="247372" y="11196"/>
                    </a:cubicBezTo>
                    <a:cubicBezTo>
                      <a:pt x="248915" y="11760"/>
                      <a:pt x="249705" y="13463"/>
                      <a:pt x="249141" y="15007"/>
                    </a:cubicBezTo>
                    <a:cubicBezTo>
                      <a:pt x="248577" y="16550"/>
                      <a:pt x="246867" y="17340"/>
                      <a:pt x="245330" y="16770"/>
                    </a:cubicBezTo>
                    <a:cubicBezTo>
                      <a:pt x="225723" y="9581"/>
                      <a:pt x="205100" y="5936"/>
                      <a:pt x="184021" y="5936"/>
                    </a:cubicBezTo>
                    <a:cubicBezTo>
                      <a:pt x="85825" y="5936"/>
                      <a:pt x="5936" y="85825"/>
                      <a:pt x="5936" y="184021"/>
                    </a:cubicBezTo>
                    <a:cubicBezTo>
                      <a:pt x="5936" y="282217"/>
                      <a:pt x="85825" y="362106"/>
                      <a:pt x="184021" y="362106"/>
                    </a:cubicBezTo>
                    <a:cubicBezTo>
                      <a:pt x="282217" y="362106"/>
                      <a:pt x="362106" y="282217"/>
                      <a:pt x="362106" y="184021"/>
                    </a:cubicBezTo>
                    <a:cubicBezTo>
                      <a:pt x="362106" y="133926"/>
                      <a:pt x="340825" y="85867"/>
                      <a:pt x="303718" y="52161"/>
                    </a:cubicBezTo>
                    <a:cubicBezTo>
                      <a:pt x="302501" y="51057"/>
                      <a:pt x="302412" y="49181"/>
                      <a:pt x="303516" y="47964"/>
                    </a:cubicBezTo>
                    <a:cubicBezTo>
                      <a:pt x="304626" y="46753"/>
                      <a:pt x="306502" y="46664"/>
                      <a:pt x="307707" y="47762"/>
                    </a:cubicBezTo>
                    <a:cubicBezTo>
                      <a:pt x="346055" y="82596"/>
                      <a:pt x="368042" y="132258"/>
                      <a:pt x="368042" y="184021"/>
                    </a:cubicBezTo>
                    <a:cubicBezTo>
                      <a:pt x="368042" y="285488"/>
                      <a:pt x="285494" y="368042"/>
                      <a:pt x="184021" y="368042"/>
                    </a:cubicBezTo>
                    <a:close/>
                  </a:path>
                </a:pathLst>
              </a:custGeom>
              <a:solidFill>
                <a:srgbClr val="FFFCF3"/>
              </a:solidFill>
              <a:ln w="5821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67EBF842-1954-4FD3-995E-E0B82C74718B}"/>
                  </a:ext>
                </a:extLst>
              </p:cNvPr>
              <p:cNvSpPr/>
              <p:nvPr/>
            </p:nvSpPr>
            <p:spPr>
              <a:xfrm>
                <a:off x="12519613" y="5150862"/>
                <a:ext cx="33871" cy="164865"/>
              </a:xfrm>
              <a:custGeom>
                <a:avLst/>
                <a:gdLst>
                  <a:gd name="connsiteX0" fmla="*/ 0 w 33871"/>
                  <a:gd name="connsiteY0" fmla="*/ 36264 h 164865"/>
                  <a:gd name="connsiteX1" fmla="*/ 849 w 33871"/>
                  <a:gd name="connsiteY1" fmla="*/ 32649 h 164865"/>
                  <a:gd name="connsiteX2" fmla="*/ 21762 w 33871"/>
                  <a:gd name="connsiteY2" fmla="*/ 3378 h 164865"/>
                  <a:gd name="connsiteX3" fmla="*/ 27366 w 33871"/>
                  <a:gd name="connsiteY3" fmla="*/ 0 h 164865"/>
                  <a:gd name="connsiteX4" fmla="*/ 31853 w 33871"/>
                  <a:gd name="connsiteY4" fmla="*/ 1579 h 164865"/>
                  <a:gd name="connsiteX5" fmla="*/ 33872 w 33871"/>
                  <a:gd name="connsiteY5" fmla="*/ 5633 h 164865"/>
                  <a:gd name="connsiteX6" fmla="*/ 33872 w 33871"/>
                  <a:gd name="connsiteY6" fmla="*/ 159006 h 164865"/>
                  <a:gd name="connsiteX7" fmla="*/ 31628 w 33871"/>
                  <a:gd name="connsiteY7" fmla="*/ 163286 h 164865"/>
                  <a:gd name="connsiteX8" fmla="*/ 26469 w 33871"/>
                  <a:gd name="connsiteY8" fmla="*/ 164865 h 164865"/>
                  <a:gd name="connsiteX9" fmla="*/ 21198 w 33871"/>
                  <a:gd name="connsiteY9" fmla="*/ 163286 h 164865"/>
                  <a:gd name="connsiteX10" fmla="*/ 19067 w 33871"/>
                  <a:gd name="connsiteY10" fmla="*/ 159006 h 164865"/>
                  <a:gd name="connsiteX11" fmla="*/ 19067 w 33871"/>
                  <a:gd name="connsiteY11" fmla="*/ 25454 h 164865"/>
                  <a:gd name="connsiteX12" fmla="*/ 10091 w 33871"/>
                  <a:gd name="connsiteY12" fmla="*/ 40093 h 164865"/>
                  <a:gd name="connsiteX13" fmla="*/ 5829 w 33871"/>
                  <a:gd name="connsiteY13" fmla="*/ 42794 h 164865"/>
                  <a:gd name="connsiteX14" fmla="*/ 1680 w 33871"/>
                  <a:gd name="connsiteY14" fmla="*/ 40882 h 164865"/>
                  <a:gd name="connsiteX15" fmla="*/ 0 w 33871"/>
                  <a:gd name="connsiteY15" fmla="*/ 36264 h 164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871" h="164865">
                    <a:moveTo>
                      <a:pt x="0" y="36264"/>
                    </a:moveTo>
                    <a:cubicBezTo>
                      <a:pt x="0" y="34982"/>
                      <a:pt x="285" y="33777"/>
                      <a:pt x="849" y="32649"/>
                    </a:cubicBezTo>
                    <a:cubicBezTo>
                      <a:pt x="1407" y="31527"/>
                      <a:pt x="21762" y="3378"/>
                      <a:pt x="21762" y="3378"/>
                    </a:cubicBezTo>
                    <a:cubicBezTo>
                      <a:pt x="23400" y="1128"/>
                      <a:pt x="25270" y="0"/>
                      <a:pt x="27366" y="0"/>
                    </a:cubicBezTo>
                    <a:cubicBezTo>
                      <a:pt x="29010" y="0"/>
                      <a:pt x="30506" y="528"/>
                      <a:pt x="31853" y="1579"/>
                    </a:cubicBezTo>
                    <a:cubicBezTo>
                      <a:pt x="33201" y="2630"/>
                      <a:pt x="33872" y="3983"/>
                      <a:pt x="33872" y="5633"/>
                    </a:cubicBezTo>
                    <a:lnTo>
                      <a:pt x="33872" y="159006"/>
                    </a:lnTo>
                    <a:cubicBezTo>
                      <a:pt x="33872" y="160811"/>
                      <a:pt x="33124" y="162241"/>
                      <a:pt x="31628" y="163286"/>
                    </a:cubicBezTo>
                    <a:cubicBezTo>
                      <a:pt x="30132" y="164337"/>
                      <a:pt x="28410" y="164865"/>
                      <a:pt x="26469" y="164865"/>
                    </a:cubicBezTo>
                    <a:cubicBezTo>
                      <a:pt x="24374" y="164865"/>
                      <a:pt x="22617" y="164337"/>
                      <a:pt x="21198" y="163286"/>
                    </a:cubicBezTo>
                    <a:cubicBezTo>
                      <a:pt x="19773" y="162235"/>
                      <a:pt x="19067" y="160811"/>
                      <a:pt x="19067" y="159006"/>
                    </a:cubicBezTo>
                    <a:lnTo>
                      <a:pt x="19067" y="25454"/>
                    </a:lnTo>
                    <a:lnTo>
                      <a:pt x="10091" y="40093"/>
                    </a:lnTo>
                    <a:cubicBezTo>
                      <a:pt x="8892" y="41892"/>
                      <a:pt x="7474" y="42794"/>
                      <a:pt x="5829" y="42794"/>
                    </a:cubicBezTo>
                    <a:cubicBezTo>
                      <a:pt x="4179" y="42794"/>
                      <a:pt x="2802" y="42159"/>
                      <a:pt x="1680" y="40882"/>
                    </a:cubicBezTo>
                    <a:cubicBezTo>
                      <a:pt x="558" y="39606"/>
                      <a:pt x="0" y="38063"/>
                      <a:pt x="0" y="36264"/>
                    </a:cubicBezTo>
                    <a:close/>
                  </a:path>
                </a:pathLst>
              </a:custGeom>
              <a:solidFill>
                <a:srgbClr val="FFFCF3"/>
              </a:solidFill>
              <a:ln w="5821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0D5883CD-D400-40EC-9482-649985AC2C40}"/>
                  </a:ext>
                </a:extLst>
              </p:cNvPr>
              <p:cNvSpPr/>
              <p:nvPr/>
            </p:nvSpPr>
            <p:spPr>
              <a:xfrm>
                <a:off x="12581966" y="5151087"/>
                <a:ext cx="91963" cy="165987"/>
              </a:xfrm>
              <a:custGeom>
                <a:avLst/>
                <a:gdLst>
                  <a:gd name="connsiteX0" fmla="*/ 0 w 91963"/>
                  <a:gd name="connsiteY0" fmla="*/ 117791 h 165987"/>
                  <a:gd name="connsiteX1" fmla="*/ 0 w 91963"/>
                  <a:gd name="connsiteY1" fmla="*/ 47976 h 165987"/>
                  <a:gd name="connsiteX2" fmla="*/ 12674 w 91963"/>
                  <a:gd name="connsiteY2" fmla="*/ 11599 h 165987"/>
                  <a:gd name="connsiteX3" fmla="*/ 45928 w 91963"/>
                  <a:gd name="connsiteY3" fmla="*/ 0 h 165987"/>
                  <a:gd name="connsiteX4" fmla="*/ 79236 w 91963"/>
                  <a:gd name="connsiteY4" fmla="*/ 11599 h 165987"/>
                  <a:gd name="connsiteX5" fmla="*/ 91963 w 91963"/>
                  <a:gd name="connsiteY5" fmla="*/ 47976 h 165987"/>
                  <a:gd name="connsiteX6" fmla="*/ 91963 w 91963"/>
                  <a:gd name="connsiteY6" fmla="*/ 117791 h 165987"/>
                  <a:gd name="connsiteX7" fmla="*/ 79236 w 91963"/>
                  <a:gd name="connsiteY7" fmla="*/ 154388 h 165987"/>
                  <a:gd name="connsiteX8" fmla="*/ 45928 w 91963"/>
                  <a:gd name="connsiteY8" fmla="*/ 165987 h 165987"/>
                  <a:gd name="connsiteX9" fmla="*/ 12674 w 91963"/>
                  <a:gd name="connsiteY9" fmla="*/ 154388 h 165987"/>
                  <a:gd name="connsiteX10" fmla="*/ 0 w 91963"/>
                  <a:gd name="connsiteY10" fmla="*/ 117791 h 165987"/>
                  <a:gd name="connsiteX11" fmla="*/ 14805 w 91963"/>
                  <a:gd name="connsiteY11" fmla="*/ 117791 h 165987"/>
                  <a:gd name="connsiteX12" fmla="*/ 45982 w 91963"/>
                  <a:gd name="connsiteY12" fmla="*/ 152251 h 165987"/>
                  <a:gd name="connsiteX13" fmla="*/ 77158 w 91963"/>
                  <a:gd name="connsiteY13" fmla="*/ 117791 h 165987"/>
                  <a:gd name="connsiteX14" fmla="*/ 77158 w 91963"/>
                  <a:gd name="connsiteY14" fmla="*/ 47976 h 165987"/>
                  <a:gd name="connsiteX15" fmla="*/ 45982 w 91963"/>
                  <a:gd name="connsiteY15" fmla="*/ 13742 h 165987"/>
                  <a:gd name="connsiteX16" fmla="*/ 14805 w 91963"/>
                  <a:gd name="connsiteY16" fmla="*/ 47976 h 165987"/>
                  <a:gd name="connsiteX17" fmla="*/ 14805 w 91963"/>
                  <a:gd name="connsiteY17" fmla="*/ 117791 h 165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1963" h="165987">
                    <a:moveTo>
                      <a:pt x="0" y="117791"/>
                    </a:moveTo>
                    <a:lnTo>
                      <a:pt x="0" y="47976"/>
                    </a:lnTo>
                    <a:cubicBezTo>
                      <a:pt x="0" y="31462"/>
                      <a:pt x="4221" y="19340"/>
                      <a:pt x="12674" y="11599"/>
                    </a:cubicBezTo>
                    <a:cubicBezTo>
                      <a:pt x="21121" y="3870"/>
                      <a:pt x="32204" y="0"/>
                      <a:pt x="45928" y="0"/>
                    </a:cubicBezTo>
                    <a:cubicBezTo>
                      <a:pt x="59653" y="0"/>
                      <a:pt x="70753" y="3870"/>
                      <a:pt x="79236" y="11599"/>
                    </a:cubicBezTo>
                    <a:cubicBezTo>
                      <a:pt x="87719" y="19334"/>
                      <a:pt x="91963" y="31462"/>
                      <a:pt x="91963" y="47976"/>
                    </a:cubicBezTo>
                    <a:lnTo>
                      <a:pt x="91963" y="117791"/>
                    </a:lnTo>
                    <a:cubicBezTo>
                      <a:pt x="91963" y="134454"/>
                      <a:pt x="87719" y="146659"/>
                      <a:pt x="79236" y="154388"/>
                    </a:cubicBezTo>
                    <a:cubicBezTo>
                      <a:pt x="70759" y="162123"/>
                      <a:pt x="59653" y="165987"/>
                      <a:pt x="45928" y="165987"/>
                    </a:cubicBezTo>
                    <a:cubicBezTo>
                      <a:pt x="32204" y="165987"/>
                      <a:pt x="21115" y="162123"/>
                      <a:pt x="12674" y="154388"/>
                    </a:cubicBezTo>
                    <a:cubicBezTo>
                      <a:pt x="4227" y="146659"/>
                      <a:pt x="0" y="134454"/>
                      <a:pt x="0" y="117791"/>
                    </a:cubicBezTo>
                    <a:close/>
                    <a:moveTo>
                      <a:pt x="14805" y="117791"/>
                    </a:moveTo>
                    <a:cubicBezTo>
                      <a:pt x="14805" y="140764"/>
                      <a:pt x="25199" y="152251"/>
                      <a:pt x="45982" y="152251"/>
                    </a:cubicBezTo>
                    <a:cubicBezTo>
                      <a:pt x="66764" y="152251"/>
                      <a:pt x="77158" y="140764"/>
                      <a:pt x="77158" y="117791"/>
                    </a:cubicBezTo>
                    <a:lnTo>
                      <a:pt x="77158" y="47976"/>
                    </a:lnTo>
                    <a:cubicBezTo>
                      <a:pt x="77158" y="25152"/>
                      <a:pt x="66764" y="13742"/>
                      <a:pt x="45982" y="13742"/>
                    </a:cubicBezTo>
                    <a:cubicBezTo>
                      <a:pt x="25193" y="13742"/>
                      <a:pt x="14805" y="25152"/>
                      <a:pt x="14805" y="47976"/>
                    </a:cubicBezTo>
                    <a:lnTo>
                      <a:pt x="14805" y="117791"/>
                    </a:lnTo>
                    <a:close/>
                  </a:path>
                </a:pathLst>
              </a:custGeom>
              <a:solidFill>
                <a:srgbClr val="FFFCF3"/>
              </a:solidFill>
              <a:ln w="5821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3" name="Picture 15"/>
            <p:cNvGrpSpPr/>
            <p:nvPr/>
          </p:nvGrpSpPr>
          <p:grpSpPr>
            <a:xfrm>
              <a:off x="13125318" y="5425738"/>
              <a:ext cx="392368" cy="392368"/>
              <a:chOff x="13141584" y="5549349"/>
              <a:chExt cx="392368" cy="392368"/>
            </a:xfrm>
            <a:solidFill>
              <a:srgbClr val="FBD63B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17C9338-A28B-47E9-BB98-9730CF5948F3}"/>
                  </a:ext>
                </a:extLst>
              </p:cNvPr>
              <p:cNvSpPr/>
              <p:nvPr/>
            </p:nvSpPr>
            <p:spPr>
              <a:xfrm>
                <a:off x="13223327" y="5631092"/>
                <a:ext cx="381468" cy="381468"/>
              </a:xfrm>
              <a:custGeom>
                <a:avLst/>
                <a:gdLst>
                  <a:gd name="connsiteX0" fmla="*/ 381469 w 381468"/>
                  <a:gd name="connsiteY0" fmla="*/ 190734 h 381468"/>
                  <a:gd name="connsiteX1" fmla="*/ 190734 w 381468"/>
                  <a:gd name="connsiteY1" fmla="*/ 381469 h 381468"/>
                  <a:gd name="connsiteX2" fmla="*/ 0 w 381468"/>
                  <a:gd name="connsiteY2" fmla="*/ 190734 h 381468"/>
                  <a:gd name="connsiteX3" fmla="*/ 190734 w 381468"/>
                  <a:gd name="connsiteY3" fmla="*/ 0 h 381468"/>
                  <a:gd name="connsiteX4" fmla="*/ 381469 w 381468"/>
                  <a:gd name="connsiteY4" fmla="*/ 190734 h 381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468" h="381468">
                    <a:moveTo>
                      <a:pt x="381469" y="190734"/>
                    </a:moveTo>
                    <a:cubicBezTo>
                      <a:pt x="381469" y="296074"/>
                      <a:pt x="296074" y="381469"/>
                      <a:pt x="190734" y="381469"/>
                    </a:cubicBezTo>
                    <a:cubicBezTo>
                      <a:pt x="85395" y="381469"/>
                      <a:pt x="0" y="296074"/>
                      <a:pt x="0" y="190734"/>
                    </a:cubicBezTo>
                    <a:cubicBezTo>
                      <a:pt x="0" y="85395"/>
                      <a:pt x="85395" y="0"/>
                      <a:pt x="190734" y="0"/>
                    </a:cubicBezTo>
                    <a:cubicBezTo>
                      <a:pt x="296074" y="0"/>
                      <a:pt x="381469" y="85395"/>
                      <a:pt x="381469" y="190734"/>
                    </a:cubicBezTo>
                    <a:close/>
                  </a:path>
                </a:pathLst>
              </a:custGeom>
              <a:grpFill/>
              <a:ln w="5424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E6DC011-8BF4-4761-9EB7-5D3AB8A4A728}"/>
                  </a:ext>
                </a:extLst>
              </p:cNvPr>
              <p:cNvSpPr/>
              <p:nvPr/>
            </p:nvSpPr>
            <p:spPr>
              <a:xfrm>
                <a:off x="13217877" y="5625642"/>
                <a:ext cx="392368" cy="392368"/>
              </a:xfrm>
              <a:custGeom>
                <a:avLst/>
                <a:gdLst>
                  <a:gd name="connsiteX0" fmla="*/ 196184 w 392368"/>
                  <a:gd name="connsiteY0" fmla="*/ 392368 h 392368"/>
                  <a:gd name="connsiteX1" fmla="*/ 0 w 392368"/>
                  <a:gd name="connsiteY1" fmla="*/ 196184 h 392368"/>
                  <a:gd name="connsiteX2" fmla="*/ 196184 w 392368"/>
                  <a:gd name="connsiteY2" fmla="*/ 0 h 392368"/>
                  <a:gd name="connsiteX3" fmla="*/ 392368 w 392368"/>
                  <a:gd name="connsiteY3" fmla="*/ 196184 h 392368"/>
                  <a:gd name="connsiteX4" fmla="*/ 196184 w 392368"/>
                  <a:gd name="connsiteY4" fmla="*/ 392368 h 392368"/>
                  <a:gd name="connsiteX5" fmla="*/ 196184 w 392368"/>
                  <a:gd name="connsiteY5" fmla="*/ 10899 h 392368"/>
                  <a:gd name="connsiteX6" fmla="*/ 10899 w 392368"/>
                  <a:gd name="connsiteY6" fmla="*/ 196184 h 392368"/>
                  <a:gd name="connsiteX7" fmla="*/ 196184 w 392368"/>
                  <a:gd name="connsiteY7" fmla="*/ 381469 h 392368"/>
                  <a:gd name="connsiteX8" fmla="*/ 381469 w 392368"/>
                  <a:gd name="connsiteY8" fmla="*/ 196184 h 392368"/>
                  <a:gd name="connsiteX9" fmla="*/ 196184 w 392368"/>
                  <a:gd name="connsiteY9" fmla="*/ 10899 h 392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2368" h="392368">
                    <a:moveTo>
                      <a:pt x="196184" y="392368"/>
                    </a:moveTo>
                    <a:cubicBezTo>
                      <a:pt x="88005" y="392368"/>
                      <a:pt x="0" y="304363"/>
                      <a:pt x="0" y="196184"/>
                    </a:cubicBezTo>
                    <a:cubicBezTo>
                      <a:pt x="0" y="88005"/>
                      <a:pt x="88005" y="0"/>
                      <a:pt x="196184" y="0"/>
                    </a:cubicBezTo>
                    <a:cubicBezTo>
                      <a:pt x="304363" y="0"/>
                      <a:pt x="392368" y="88005"/>
                      <a:pt x="392368" y="196184"/>
                    </a:cubicBezTo>
                    <a:cubicBezTo>
                      <a:pt x="392368" y="304363"/>
                      <a:pt x="304363" y="392368"/>
                      <a:pt x="196184" y="392368"/>
                    </a:cubicBezTo>
                    <a:close/>
                    <a:moveTo>
                      <a:pt x="196184" y="10899"/>
                    </a:moveTo>
                    <a:cubicBezTo>
                      <a:pt x="94016" y="10899"/>
                      <a:pt x="10899" y="94016"/>
                      <a:pt x="10899" y="196184"/>
                    </a:cubicBezTo>
                    <a:cubicBezTo>
                      <a:pt x="10899" y="298352"/>
                      <a:pt x="94016" y="381469"/>
                      <a:pt x="196184" y="381469"/>
                    </a:cubicBezTo>
                    <a:cubicBezTo>
                      <a:pt x="298352" y="381469"/>
                      <a:pt x="381469" y="298352"/>
                      <a:pt x="381469" y="196184"/>
                    </a:cubicBezTo>
                    <a:cubicBezTo>
                      <a:pt x="381469" y="94016"/>
                      <a:pt x="298352" y="10899"/>
                      <a:pt x="196184" y="10899"/>
                    </a:cubicBezTo>
                    <a:close/>
                  </a:path>
                </a:pathLst>
              </a:custGeom>
              <a:solidFill>
                <a:schemeClr val="bg1"/>
              </a:solidFill>
              <a:ln w="5424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3950ED76-B377-4B5C-AA90-E0F4AF17BAAB}"/>
                  </a:ext>
                </a:extLst>
              </p:cNvPr>
              <p:cNvSpPr/>
              <p:nvPr/>
            </p:nvSpPr>
            <p:spPr>
              <a:xfrm>
                <a:off x="13484902" y="5670023"/>
                <a:ext cx="16347" cy="11351"/>
              </a:xfrm>
              <a:custGeom>
                <a:avLst/>
                <a:gdLst>
                  <a:gd name="connsiteX0" fmla="*/ 13627 w 16347"/>
                  <a:gd name="connsiteY0" fmla="*/ 11352 h 11351"/>
                  <a:gd name="connsiteX1" fmla="*/ 12237 w 16347"/>
                  <a:gd name="connsiteY1" fmla="*/ 10970 h 11351"/>
                  <a:gd name="connsiteX2" fmla="*/ 1518 w 16347"/>
                  <a:gd name="connsiteY2" fmla="*/ 5166 h 11351"/>
                  <a:gd name="connsiteX3" fmla="*/ 281 w 16347"/>
                  <a:gd name="connsiteY3" fmla="*/ 1515 h 11351"/>
                  <a:gd name="connsiteX4" fmla="*/ 3932 w 16347"/>
                  <a:gd name="connsiteY4" fmla="*/ 278 h 11351"/>
                  <a:gd name="connsiteX5" fmla="*/ 15011 w 16347"/>
                  <a:gd name="connsiteY5" fmla="*/ 6284 h 11351"/>
                  <a:gd name="connsiteX6" fmla="*/ 15970 w 16347"/>
                  <a:gd name="connsiteY6" fmla="*/ 10016 h 11351"/>
                  <a:gd name="connsiteX7" fmla="*/ 13627 w 16347"/>
                  <a:gd name="connsiteY7" fmla="*/ 11352 h 11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47" h="11351">
                    <a:moveTo>
                      <a:pt x="13627" y="11352"/>
                    </a:moveTo>
                    <a:cubicBezTo>
                      <a:pt x="13153" y="11352"/>
                      <a:pt x="12673" y="11232"/>
                      <a:pt x="12237" y="10970"/>
                    </a:cubicBezTo>
                    <a:cubicBezTo>
                      <a:pt x="8760" y="8916"/>
                      <a:pt x="5158" y="6965"/>
                      <a:pt x="1518" y="5166"/>
                    </a:cubicBezTo>
                    <a:cubicBezTo>
                      <a:pt x="172" y="4496"/>
                      <a:pt x="-384" y="2867"/>
                      <a:pt x="281" y="1515"/>
                    </a:cubicBezTo>
                    <a:cubicBezTo>
                      <a:pt x="951" y="158"/>
                      <a:pt x="2597" y="-376"/>
                      <a:pt x="3932" y="278"/>
                    </a:cubicBezTo>
                    <a:cubicBezTo>
                      <a:pt x="7687" y="2136"/>
                      <a:pt x="11420" y="4153"/>
                      <a:pt x="15011" y="6284"/>
                    </a:cubicBezTo>
                    <a:cubicBezTo>
                      <a:pt x="16303" y="7052"/>
                      <a:pt x="16733" y="8719"/>
                      <a:pt x="15970" y="10016"/>
                    </a:cubicBezTo>
                    <a:cubicBezTo>
                      <a:pt x="15463" y="10872"/>
                      <a:pt x="14559" y="11352"/>
                      <a:pt x="13627" y="11352"/>
                    </a:cubicBezTo>
                    <a:close/>
                  </a:path>
                </a:pathLst>
              </a:custGeom>
              <a:grpFill/>
              <a:ln w="5424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BAA25A8-4EEB-4221-84DC-00CEE04BD7A7}"/>
                  </a:ext>
                </a:extLst>
              </p:cNvPr>
              <p:cNvSpPr/>
              <p:nvPr/>
            </p:nvSpPr>
            <p:spPr>
              <a:xfrm>
                <a:off x="13506704" y="5682959"/>
                <a:ext cx="10901" cy="9440"/>
              </a:xfrm>
              <a:custGeom>
                <a:avLst/>
                <a:gdLst>
                  <a:gd name="connsiteX0" fmla="*/ 8174 w 10901"/>
                  <a:gd name="connsiteY0" fmla="*/ 9440 h 9440"/>
                  <a:gd name="connsiteX1" fmla="*/ 6517 w 10901"/>
                  <a:gd name="connsiteY1" fmla="*/ 8879 h 9440"/>
                  <a:gd name="connsiteX2" fmla="*/ 1160 w 10901"/>
                  <a:gd name="connsiteY2" fmla="*/ 4955 h 9440"/>
                  <a:gd name="connsiteX3" fmla="*/ 496 w 10901"/>
                  <a:gd name="connsiteY3" fmla="*/ 1162 h 9440"/>
                  <a:gd name="connsiteX4" fmla="*/ 4288 w 10901"/>
                  <a:gd name="connsiteY4" fmla="*/ 492 h 9440"/>
                  <a:gd name="connsiteX5" fmla="*/ 9831 w 10901"/>
                  <a:gd name="connsiteY5" fmla="*/ 4552 h 9440"/>
                  <a:gd name="connsiteX6" fmla="*/ 10343 w 10901"/>
                  <a:gd name="connsiteY6" fmla="*/ 8372 h 9440"/>
                  <a:gd name="connsiteX7" fmla="*/ 8174 w 10901"/>
                  <a:gd name="connsiteY7" fmla="*/ 9440 h 9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901" h="9440">
                    <a:moveTo>
                      <a:pt x="8174" y="9440"/>
                    </a:moveTo>
                    <a:cubicBezTo>
                      <a:pt x="7596" y="9440"/>
                      <a:pt x="7013" y="9255"/>
                      <a:pt x="6517" y="8879"/>
                    </a:cubicBezTo>
                    <a:cubicBezTo>
                      <a:pt x="4763" y="7533"/>
                      <a:pt x="2975" y="6230"/>
                      <a:pt x="1160" y="4955"/>
                    </a:cubicBezTo>
                    <a:cubicBezTo>
                      <a:pt x="-71" y="4089"/>
                      <a:pt x="-371" y="2394"/>
                      <a:pt x="496" y="1162"/>
                    </a:cubicBezTo>
                    <a:cubicBezTo>
                      <a:pt x="1357" y="-80"/>
                      <a:pt x="3057" y="-364"/>
                      <a:pt x="4288" y="492"/>
                    </a:cubicBezTo>
                    <a:cubicBezTo>
                      <a:pt x="6169" y="1805"/>
                      <a:pt x="8011" y="3162"/>
                      <a:pt x="9831" y="4552"/>
                    </a:cubicBezTo>
                    <a:cubicBezTo>
                      <a:pt x="11030" y="5462"/>
                      <a:pt x="11253" y="7173"/>
                      <a:pt x="10343" y="8372"/>
                    </a:cubicBezTo>
                    <a:cubicBezTo>
                      <a:pt x="9803" y="9070"/>
                      <a:pt x="8991" y="9440"/>
                      <a:pt x="8174" y="9440"/>
                    </a:cubicBezTo>
                    <a:close/>
                  </a:path>
                </a:pathLst>
              </a:custGeom>
              <a:grpFill/>
              <a:ln w="5424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F9839A89-1E50-42BF-AEF4-7A71105598FA}"/>
                  </a:ext>
                </a:extLst>
              </p:cNvPr>
              <p:cNvSpPr/>
              <p:nvPr/>
            </p:nvSpPr>
            <p:spPr>
              <a:xfrm>
                <a:off x="13245125" y="5652890"/>
                <a:ext cx="337872" cy="337872"/>
              </a:xfrm>
              <a:custGeom>
                <a:avLst/>
                <a:gdLst>
                  <a:gd name="connsiteX0" fmla="*/ 168936 w 337872"/>
                  <a:gd name="connsiteY0" fmla="*/ 337872 h 337872"/>
                  <a:gd name="connsiteX1" fmla="*/ 0 w 337872"/>
                  <a:gd name="connsiteY1" fmla="*/ 168936 h 337872"/>
                  <a:gd name="connsiteX2" fmla="*/ 168936 w 337872"/>
                  <a:gd name="connsiteY2" fmla="*/ 0 h 337872"/>
                  <a:gd name="connsiteX3" fmla="*/ 227094 w 337872"/>
                  <a:gd name="connsiteY3" fmla="*/ 10278 h 337872"/>
                  <a:gd name="connsiteX4" fmla="*/ 228718 w 337872"/>
                  <a:gd name="connsiteY4" fmla="*/ 13776 h 337872"/>
                  <a:gd name="connsiteX5" fmla="*/ 225219 w 337872"/>
                  <a:gd name="connsiteY5" fmla="*/ 15395 h 337872"/>
                  <a:gd name="connsiteX6" fmla="*/ 168936 w 337872"/>
                  <a:gd name="connsiteY6" fmla="*/ 5450 h 337872"/>
                  <a:gd name="connsiteX7" fmla="*/ 5450 w 337872"/>
                  <a:gd name="connsiteY7" fmla="*/ 168936 h 337872"/>
                  <a:gd name="connsiteX8" fmla="*/ 168936 w 337872"/>
                  <a:gd name="connsiteY8" fmla="*/ 332423 h 337872"/>
                  <a:gd name="connsiteX9" fmla="*/ 332423 w 337872"/>
                  <a:gd name="connsiteY9" fmla="*/ 168936 h 337872"/>
                  <a:gd name="connsiteX10" fmla="*/ 278821 w 337872"/>
                  <a:gd name="connsiteY10" fmla="*/ 47885 h 337872"/>
                  <a:gd name="connsiteX11" fmla="*/ 278636 w 337872"/>
                  <a:gd name="connsiteY11" fmla="*/ 44032 h 337872"/>
                  <a:gd name="connsiteX12" fmla="*/ 282483 w 337872"/>
                  <a:gd name="connsiteY12" fmla="*/ 43847 h 337872"/>
                  <a:gd name="connsiteX13" fmla="*/ 337872 w 337872"/>
                  <a:gd name="connsiteY13" fmla="*/ 168936 h 337872"/>
                  <a:gd name="connsiteX14" fmla="*/ 168936 w 337872"/>
                  <a:gd name="connsiteY14" fmla="*/ 337872 h 337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7872" h="337872">
                    <a:moveTo>
                      <a:pt x="168936" y="337872"/>
                    </a:moveTo>
                    <a:cubicBezTo>
                      <a:pt x="75782" y="337872"/>
                      <a:pt x="0" y="262085"/>
                      <a:pt x="0" y="168936"/>
                    </a:cubicBezTo>
                    <a:cubicBezTo>
                      <a:pt x="0" y="75787"/>
                      <a:pt x="75782" y="0"/>
                      <a:pt x="168936" y="0"/>
                    </a:cubicBezTo>
                    <a:cubicBezTo>
                      <a:pt x="188925" y="0"/>
                      <a:pt x="208495" y="3460"/>
                      <a:pt x="227094" y="10278"/>
                    </a:cubicBezTo>
                    <a:cubicBezTo>
                      <a:pt x="228511" y="10796"/>
                      <a:pt x="229236" y="12360"/>
                      <a:pt x="228718" y="13776"/>
                    </a:cubicBezTo>
                    <a:cubicBezTo>
                      <a:pt x="228200" y="15193"/>
                      <a:pt x="226631" y="15918"/>
                      <a:pt x="225219" y="15395"/>
                    </a:cubicBezTo>
                    <a:cubicBezTo>
                      <a:pt x="207219" y="8796"/>
                      <a:pt x="188288" y="5450"/>
                      <a:pt x="168936" y="5450"/>
                    </a:cubicBezTo>
                    <a:cubicBezTo>
                      <a:pt x="78790" y="5450"/>
                      <a:pt x="5450" y="78790"/>
                      <a:pt x="5450" y="168936"/>
                    </a:cubicBezTo>
                    <a:cubicBezTo>
                      <a:pt x="5450" y="259083"/>
                      <a:pt x="78790" y="332423"/>
                      <a:pt x="168936" y="332423"/>
                    </a:cubicBezTo>
                    <a:cubicBezTo>
                      <a:pt x="259083" y="332423"/>
                      <a:pt x="332423" y="259083"/>
                      <a:pt x="332423" y="168936"/>
                    </a:cubicBezTo>
                    <a:cubicBezTo>
                      <a:pt x="332423" y="122947"/>
                      <a:pt x="312886" y="78828"/>
                      <a:pt x="278821" y="47885"/>
                    </a:cubicBezTo>
                    <a:cubicBezTo>
                      <a:pt x="277704" y="46872"/>
                      <a:pt x="277622" y="45150"/>
                      <a:pt x="278636" y="44032"/>
                    </a:cubicBezTo>
                    <a:cubicBezTo>
                      <a:pt x="279655" y="42921"/>
                      <a:pt x="281377" y="42839"/>
                      <a:pt x="282483" y="43847"/>
                    </a:cubicBezTo>
                    <a:cubicBezTo>
                      <a:pt x="317687" y="75825"/>
                      <a:pt x="337872" y="121416"/>
                      <a:pt x="337872" y="168936"/>
                    </a:cubicBezTo>
                    <a:cubicBezTo>
                      <a:pt x="337872" y="262085"/>
                      <a:pt x="262091" y="337872"/>
                      <a:pt x="168936" y="337872"/>
                    </a:cubicBezTo>
                    <a:close/>
                  </a:path>
                </a:pathLst>
              </a:custGeom>
              <a:grpFill/>
              <a:ln w="5424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2F9E0A5C-2920-4D04-92B2-2B92F3171D1B}"/>
                  </a:ext>
                </a:extLst>
              </p:cNvPr>
              <p:cNvSpPr/>
              <p:nvPr/>
            </p:nvSpPr>
            <p:spPr>
              <a:xfrm>
                <a:off x="13355468" y="5745533"/>
                <a:ext cx="31345" cy="152587"/>
              </a:xfrm>
              <a:custGeom>
                <a:avLst/>
                <a:gdLst>
                  <a:gd name="connsiteX0" fmla="*/ 0 w 31345"/>
                  <a:gd name="connsiteY0" fmla="*/ 33564 h 152587"/>
                  <a:gd name="connsiteX1" fmla="*/ 785 w 31345"/>
                  <a:gd name="connsiteY1" fmla="*/ 30218 h 152587"/>
                  <a:gd name="connsiteX2" fmla="*/ 20136 w 31345"/>
                  <a:gd name="connsiteY2" fmla="*/ 3128 h 152587"/>
                  <a:gd name="connsiteX3" fmla="*/ 25330 w 31345"/>
                  <a:gd name="connsiteY3" fmla="*/ 0 h 152587"/>
                  <a:gd name="connsiteX4" fmla="*/ 29482 w 31345"/>
                  <a:gd name="connsiteY4" fmla="*/ 1460 h 152587"/>
                  <a:gd name="connsiteX5" fmla="*/ 31346 w 31345"/>
                  <a:gd name="connsiteY5" fmla="*/ 5215 h 152587"/>
                  <a:gd name="connsiteX6" fmla="*/ 31346 w 31345"/>
                  <a:gd name="connsiteY6" fmla="*/ 147171 h 152587"/>
                  <a:gd name="connsiteX7" fmla="*/ 29270 w 31345"/>
                  <a:gd name="connsiteY7" fmla="*/ 151133 h 152587"/>
                  <a:gd name="connsiteX8" fmla="*/ 24496 w 31345"/>
                  <a:gd name="connsiteY8" fmla="*/ 152588 h 152587"/>
                  <a:gd name="connsiteX9" fmla="*/ 19618 w 31345"/>
                  <a:gd name="connsiteY9" fmla="*/ 151127 h 152587"/>
                  <a:gd name="connsiteX10" fmla="*/ 17646 w 31345"/>
                  <a:gd name="connsiteY10" fmla="*/ 147165 h 152587"/>
                  <a:gd name="connsiteX11" fmla="*/ 17646 w 31345"/>
                  <a:gd name="connsiteY11" fmla="*/ 23558 h 152587"/>
                  <a:gd name="connsiteX12" fmla="*/ 9341 w 31345"/>
                  <a:gd name="connsiteY12" fmla="*/ 37106 h 152587"/>
                  <a:gd name="connsiteX13" fmla="*/ 5395 w 31345"/>
                  <a:gd name="connsiteY13" fmla="*/ 39607 h 152587"/>
                  <a:gd name="connsiteX14" fmla="*/ 1553 w 31345"/>
                  <a:gd name="connsiteY14" fmla="*/ 37836 h 152587"/>
                  <a:gd name="connsiteX15" fmla="*/ 0 w 31345"/>
                  <a:gd name="connsiteY15" fmla="*/ 33564 h 152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1345" h="152587">
                    <a:moveTo>
                      <a:pt x="0" y="33564"/>
                    </a:moveTo>
                    <a:cubicBezTo>
                      <a:pt x="0" y="32381"/>
                      <a:pt x="262" y="31264"/>
                      <a:pt x="785" y="30218"/>
                    </a:cubicBezTo>
                    <a:cubicBezTo>
                      <a:pt x="1302" y="29177"/>
                      <a:pt x="20136" y="3128"/>
                      <a:pt x="20136" y="3128"/>
                    </a:cubicBezTo>
                    <a:cubicBezTo>
                      <a:pt x="21657" y="1041"/>
                      <a:pt x="23389" y="0"/>
                      <a:pt x="25330" y="0"/>
                    </a:cubicBezTo>
                    <a:cubicBezTo>
                      <a:pt x="26850" y="0"/>
                      <a:pt x="28234" y="490"/>
                      <a:pt x="29482" y="1460"/>
                    </a:cubicBezTo>
                    <a:cubicBezTo>
                      <a:pt x="30725" y="2436"/>
                      <a:pt x="31346" y="3684"/>
                      <a:pt x="31346" y="5215"/>
                    </a:cubicBezTo>
                    <a:lnTo>
                      <a:pt x="31346" y="147171"/>
                    </a:lnTo>
                    <a:cubicBezTo>
                      <a:pt x="31346" y="148838"/>
                      <a:pt x="30654" y="150163"/>
                      <a:pt x="29270" y="151133"/>
                    </a:cubicBezTo>
                    <a:cubicBezTo>
                      <a:pt x="27885" y="152103"/>
                      <a:pt x="26294" y="152588"/>
                      <a:pt x="24496" y="152588"/>
                    </a:cubicBezTo>
                    <a:cubicBezTo>
                      <a:pt x="22556" y="152588"/>
                      <a:pt x="20932" y="152103"/>
                      <a:pt x="19618" y="151127"/>
                    </a:cubicBezTo>
                    <a:cubicBezTo>
                      <a:pt x="18300" y="150157"/>
                      <a:pt x="17646" y="148833"/>
                      <a:pt x="17646" y="147165"/>
                    </a:cubicBezTo>
                    <a:lnTo>
                      <a:pt x="17646" y="23558"/>
                    </a:lnTo>
                    <a:lnTo>
                      <a:pt x="9341" y="37106"/>
                    </a:lnTo>
                    <a:cubicBezTo>
                      <a:pt x="8229" y="38774"/>
                      <a:pt x="6921" y="39607"/>
                      <a:pt x="5395" y="39607"/>
                    </a:cubicBezTo>
                    <a:cubicBezTo>
                      <a:pt x="3869" y="39607"/>
                      <a:pt x="2594" y="39019"/>
                      <a:pt x="1553" y="37836"/>
                    </a:cubicBezTo>
                    <a:cubicBezTo>
                      <a:pt x="518" y="36659"/>
                      <a:pt x="0" y="35231"/>
                      <a:pt x="0" y="33564"/>
                    </a:cubicBezTo>
                    <a:close/>
                  </a:path>
                </a:pathLst>
              </a:custGeom>
              <a:solidFill>
                <a:schemeClr val="bg1"/>
              </a:solidFill>
              <a:ln w="5424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8C8517E8-37F8-4AD4-BC25-4D9A1F36371A}"/>
                  </a:ext>
                </a:extLst>
              </p:cNvPr>
              <p:cNvSpPr/>
              <p:nvPr/>
            </p:nvSpPr>
            <p:spPr>
              <a:xfrm>
                <a:off x="13426312" y="5745533"/>
                <a:ext cx="31345" cy="152587"/>
              </a:xfrm>
              <a:custGeom>
                <a:avLst/>
                <a:gdLst>
                  <a:gd name="connsiteX0" fmla="*/ 0 w 31345"/>
                  <a:gd name="connsiteY0" fmla="*/ 33564 h 152587"/>
                  <a:gd name="connsiteX1" fmla="*/ 785 w 31345"/>
                  <a:gd name="connsiteY1" fmla="*/ 30218 h 152587"/>
                  <a:gd name="connsiteX2" fmla="*/ 20136 w 31345"/>
                  <a:gd name="connsiteY2" fmla="*/ 3128 h 152587"/>
                  <a:gd name="connsiteX3" fmla="*/ 25330 w 31345"/>
                  <a:gd name="connsiteY3" fmla="*/ 0 h 152587"/>
                  <a:gd name="connsiteX4" fmla="*/ 29482 w 31345"/>
                  <a:gd name="connsiteY4" fmla="*/ 1460 h 152587"/>
                  <a:gd name="connsiteX5" fmla="*/ 31346 w 31345"/>
                  <a:gd name="connsiteY5" fmla="*/ 5215 h 152587"/>
                  <a:gd name="connsiteX6" fmla="*/ 31346 w 31345"/>
                  <a:gd name="connsiteY6" fmla="*/ 147171 h 152587"/>
                  <a:gd name="connsiteX7" fmla="*/ 29270 w 31345"/>
                  <a:gd name="connsiteY7" fmla="*/ 151133 h 152587"/>
                  <a:gd name="connsiteX8" fmla="*/ 24496 w 31345"/>
                  <a:gd name="connsiteY8" fmla="*/ 152588 h 152587"/>
                  <a:gd name="connsiteX9" fmla="*/ 19618 w 31345"/>
                  <a:gd name="connsiteY9" fmla="*/ 151127 h 152587"/>
                  <a:gd name="connsiteX10" fmla="*/ 17646 w 31345"/>
                  <a:gd name="connsiteY10" fmla="*/ 147165 h 152587"/>
                  <a:gd name="connsiteX11" fmla="*/ 17646 w 31345"/>
                  <a:gd name="connsiteY11" fmla="*/ 23558 h 152587"/>
                  <a:gd name="connsiteX12" fmla="*/ 9341 w 31345"/>
                  <a:gd name="connsiteY12" fmla="*/ 37106 h 152587"/>
                  <a:gd name="connsiteX13" fmla="*/ 5395 w 31345"/>
                  <a:gd name="connsiteY13" fmla="*/ 39607 h 152587"/>
                  <a:gd name="connsiteX14" fmla="*/ 1553 w 31345"/>
                  <a:gd name="connsiteY14" fmla="*/ 37836 h 152587"/>
                  <a:gd name="connsiteX15" fmla="*/ 0 w 31345"/>
                  <a:gd name="connsiteY15" fmla="*/ 33564 h 152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1345" h="152587">
                    <a:moveTo>
                      <a:pt x="0" y="33564"/>
                    </a:moveTo>
                    <a:cubicBezTo>
                      <a:pt x="0" y="32381"/>
                      <a:pt x="262" y="31264"/>
                      <a:pt x="785" y="30218"/>
                    </a:cubicBezTo>
                    <a:cubicBezTo>
                      <a:pt x="1302" y="29177"/>
                      <a:pt x="20136" y="3128"/>
                      <a:pt x="20136" y="3128"/>
                    </a:cubicBezTo>
                    <a:cubicBezTo>
                      <a:pt x="21657" y="1041"/>
                      <a:pt x="23389" y="0"/>
                      <a:pt x="25330" y="0"/>
                    </a:cubicBezTo>
                    <a:cubicBezTo>
                      <a:pt x="26850" y="0"/>
                      <a:pt x="28234" y="490"/>
                      <a:pt x="29482" y="1460"/>
                    </a:cubicBezTo>
                    <a:cubicBezTo>
                      <a:pt x="30725" y="2436"/>
                      <a:pt x="31346" y="3684"/>
                      <a:pt x="31346" y="5215"/>
                    </a:cubicBezTo>
                    <a:lnTo>
                      <a:pt x="31346" y="147171"/>
                    </a:lnTo>
                    <a:cubicBezTo>
                      <a:pt x="31346" y="148838"/>
                      <a:pt x="30654" y="150163"/>
                      <a:pt x="29270" y="151133"/>
                    </a:cubicBezTo>
                    <a:cubicBezTo>
                      <a:pt x="27885" y="152103"/>
                      <a:pt x="26294" y="152588"/>
                      <a:pt x="24496" y="152588"/>
                    </a:cubicBezTo>
                    <a:cubicBezTo>
                      <a:pt x="22556" y="152588"/>
                      <a:pt x="20932" y="152103"/>
                      <a:pt x="19618" y="151127"/>
                    </a:cubicBezTo>
                    <a:cubicBezTo>
                      <a:pt x="18300" y="150157"/>
                      <a:pt x="17646" y="148833"/>
                      <a:pt x="17646" y="147165"/>
                    </a:cubicBezTo>
                    <a:lnTo>
                      <a:pt x="17646" y="23558"/>
                    </a:lnTo>
                    <a:lnTo>
                      <a:pt x="9341" y="37106"/>
                    </a:lnTo>
                    <a:cubicBezTo>
                      <a:pt x="8229" y="38774"/>
                      <a:pt x="6921" y="39607"/>
                      <a:pt x="5395" y="39607"/>
                    </a:cubicBezTo>
                    <a:cubicBezTo>
                      <a:pt x="3869" y="39607"/>
                      <a:pt x="2594" y="39019"/>
                      <a:pt x="1553" y="37836"/>
                    </a:cubicBezTo>
                    <a:cubicBezTo>
                      <a:pt x="518" y="36659"/>
                      <a:pt x="0" y="35231"/>
                      <a:pt x="0" y="33564"/>
                    </a:cubicBezTo>
                    <a:close/>
                  </a:path>
                </a:pathLst>
              </a:custGeom>
              <a:solidFill>
                <a:schemeClr val="bg1"/>
              </a:solidFill>
              <a:ln w="5424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1" name="Picture 6"/>
            <p:cNvGrpSpPr/>
            <p:nvPr/>
          </p:nvGrpSpPr>
          <p:grpSpPr>
            <a:xfrm>
              <a:off x="12802126" y="2864431"/>
              <a:ext cx="400301" cy="400107"/>
              <a:chOff x="13004184" y="2832720"/>
              <a:chExt cx="400301" cy="400107"/>
            </a:xfrm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15986C97-FB5A-45CF-9190-E51E53F4C4A9}"/>
                  </a:ext>
                </a:extLst>
              </p:cNvPr>
              <p:cNvSpPr/>
              <p:nvPr/>
            </p:nvSpPr>
            <p:spPr>
              <a:xfrm>
                <a:off x="13009744" y="2838277"/>
                <a:ext cx="389182" cy="388992"/>
              </a:xfrm>
              <a:custGeom>
                <a:avLst/>
                <a:gdLst>
                  <a:gd name="connsiteX0" fmla="*/ 194591 w 389182"/>
                  <a:gd name="connsiteY0" fmla="*/ 0 h 388992"/>
                  <a:gd name="connsiteX1" fmla="*/ 0 w 389182"/>
                  <a:gd name="connsiteY1" fmla="*/ 194496 h 388992"/>
                  <a:gd name="connsiteX2" fmla="*/ 194591 w 389182"/>
                  <a:gd name="connsiteY2" fmla="*/ 388993 h 388992"/>
                  <a:gd name="connsiteX3" fmla="*/ 389182 w 389182"/>
                  <a:gd name="connsiteY3" fmla="*/ 194496 h 388992"/>
                  <a:gd name="connsiteX4" fmla="*/ 194591 w 389182"/>
                  <a:gd name="connsiteY4" fmla="*/ 0 h 388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182" h="388992">
                    <a:moveTo>
                      <a:pt x="194591" y="0"/>
                    </a:moveTo>
                    <a:cubicBezTo>
                      <a:pt x="87121" y="0"/>
                      <a:pt x="0" y="87079"/>
                      <a:pt x="0" y="194496"/>
                    </a:cubicBezTo>
                    <a:cubicBezTo>
                      <a:pt x="0" y="301914"/>
                      <a:pt x="87121" y="388993"/>
                      <a:pt x="194591" y="388993"/>
                    </a:cubicBezTo>
                    <a:cubicBezTo>
                      <a:pt x="302061" y="388993"/>
                      <a:pt x="389182" y="301914"/>
                      <a:pt x="389182" y="194496"/>
                    </a:cubicBezTo>
                    <a:cubicBezTo>
                      <a:pt x="389182" y="87079"/>
                      <a:pt x="302061" y="0"/>
                      <a:pt x="194591" y="0"/>
                    </a:cubicBezTo>
                    <a:close/>
                  </a:path>
                </a:pathLst>
              </a:custGeom>
              <a:solidFill>
                <a:srgbClr val="FBD63B"/>
              </a:solidFill>
              <a:ln w="553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E0770836-E9FC-4BC7-94BE-13B4A86B5140}"/>
                  </a:ext>
                </a:extLst>
              </p:cNvPr>
              <p:cNvSpPr/>
              <p:nvPr/>
            </p:nvSpPr>
            <p:spPr>
              <a:xfrm>
                <a:off x="13004184" y="2832720"/>
                <a:ext cx="400301" cy="400107"/>
              </a:xfrm>
              <a:custGeom>
                <a:avLst/>
                <a:gdLst>
                  <a:gd name="connsiteX0" fmla="*/ 200151 w 400301"/>
                  <a:gd name="connsiteY0" fmla="*/ 400107 h 400107"/>
                  <a:gd name="connsiteX1" fmla="*/ 0 w 400301"/>
                  <a:gd name="connsiteY1" fmla="*/ 200054 h 400107"/>
                  <a:gd name="connsiteX2" fmla="*/ 200151 w 400301"/>
                  <a:gd name="connsiteY2" fmla="*/ 0 h 400107"/>
                  <a:gd name="connsiteX3" fmla="*/ 400302 w 400301"/>
                  <a:gd name="connsiteY3" fmla="*/ 200054 h 400107"/>
                  <a:gd name="connsiteX4" fmla="*/ 200151 w 400301"/>
                  <a:gd name="connsiteY4" fmla="*/ 400107 h 400107"/>
                  <a:gd name="connsiteX5" fmla="*/ 200151 w 400301"/>
                  <a:gd name="connsiteY5" fmla="*/ 11114 h 400107"/>
                  <a:gd name="connsiteX6" fmla="*/ 11119 w 400301"/>
                  <a:gd name="connsiteY6" fmla="*/ 200054 h 400107"/>
                  <a:gd name="connsiteX7" fmla="*/ 200151 w 400301"/>
                  <a:gd name="connsiteY7" fmla="*/ 388993 h 400107"/>
                  <a:gd name="connsiteX8" fmla="*/ 389182 w 400301"/>
                  <a:gd name="connsiteY8" fmla="*/ 200054 h 400107"/>
                  <a:gd name="connsiteX9" fmla="*/ 200151 w 400301"/>
                  <a:gd name="connsiteY9" fmla="*/ 11114 h 400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0301" h="400107">
                    <a:moveTo>
                      <a:pt x="200151" y="400107"/>
                    </a:moveTo>
                    <a:cubicBezTo>
                      <a:pt x="89784" y="400107"/>
                      <a:pt x="0" y="310366"/>
                      <a:pt x="0" y="200054"/>
                    </a:cubicBezTo>
                    <a:cubicBezTo>
                      <a:pt x="0" y="89741"/>
                      <a:pt x="89784" y="0"/>
                      <a:pt x="200151" y="0"/>
                    </a:cubicBezTo>
                    <a:cubicBezTo>
                      <a:pt x="310517" y="0"/>
                      <a:pt x="400302" y="89741"/>
                      <a:pt x="400302" y="200054"/>
                    </a:cubicBezTo>
                    <a:cubicBezTo>
                      <a:pt x="400302" y="310366"/>
                      <a:pt x="310517" y="400107"/>
                      <a:pt x="200151" y="400107"/>
                    </a:cubicBezTo>
                    <a:close/>
                    <a:moveTo>
                      <a:pt x="200151" y="11114"/>
                    </a:moveTo>
                    <a:cubicBezTo>
                      <a:pt x="95917" y="11114"/>
                      <a:pt x="11119" y="95870"/>
                      <a:pt x="11119" y="200054"/>
                    </a:cubicBezTo>
                    <a:cubicBezTo>
                      <a:pt x="11119" y="304237"/>
                      <a:pt x="95917" y="388993"/>
                      <a:pt x="200151" y="388993"/>
                    </a:cubicBezTo>
                    <a:cubicBezTo>
                      <a:pt x="304385" y="388993"/>
                      <a:pt x="389182" y="304237"/>
                      <a:pt x="389182" y="200054"/>
                    </a:cubicBezTo>
                    <a:cubicBezTo>
                      <a:pt x="389182" y="95870"/>
                      <a:pt x="304385" y="11114"/>
                      <a:pt x="200151" y="11114"/>
                    </a:cubicBezTo>
                    <a:close/>
                  </a:path>
                </a:pathLst>
              </a:custGeom>
              <a:solidFill>
                <a:srgbClr val="FFFCF3"/>
              </a:solidFill>
              <a:ln w="553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856CF28-C024-49E8-8F06-8B89A52A7D56}"/>
                  </a:ext>
                </a:extLst>
              </p:cNvPr>
              <p:cNvSpPr/>
              <p:nvPr/>
            </p:nvSpPr>
            <p:spPr>
              <a:xfrm>
                <a:off x="13276608" y="2877976"/>
                <a:ext cx="33364" cy="22817"/>
              </a:xfrm>
              <a:custGeom>
                <a:avLst/>
                <a:gdLst>
                  <a:gd name="connsiteX0" fmla="*/ 13902 w 33364"/>
                  <a:gd name="connsiteY0" fmla="*/ 11576 h 22817"/>
                  <a:gd name="connsiteX1" fmla="*/ 12485 w 33364"/>
                  <a:gd name="connsiteY1" fmla="*/ 11187 h 22817"/>
                  <a:gd name="connsiteX2" fmla="*/ 1549 w 33364"/>
                  <a:gd name="connsiteY2" fmla="*/ 5268 h 22817"/>
                  <a:gd name="connsiteX3" fmla="*/ 287 w 33364"/>
                  <a:gd name="connsiteY3" fmla="*/ 1545 h 22817"/>
                  <a:gd name="connsiteX4" fmla="*/ 4012 w 33364"/>
                  <a:gd name="connsiteY4" fmla="*/ 284 h 22817"/>
                  <a:gd name="connsiteX5" fmla="*/ 15315 w 33364"/>
                  <a:gd name="connsiteY5" fmla="*/ 6407 h 22817"/>
                  <a:gd name="connsiteX6" fmla="*/ 16293 w 33364"/>
                  <a:gd name="connsiteY6" fmla="*/ 10214 h 22817"/>
                  <a:gd name="connsiteX7" fmla="*/ 13902 w 33364"/>
                  <a:gd name="connsiteY7" fmla="*/ 11576 h 22817"/>
                  <a:gd name="connsiteX8" fmla="*/ 30582 w 33364"/>
                  <a:gd name="connsiteY8" fmla="*/ 22817 h 22817"/>
                  <a:gd name="connsiteX9" fmla="*/ 28892 w 33364"/>
                  <a:gd name="connsiteY9" fmla="*/ 22245 h 22817"/>
                  <a:gd name="connsiteX10" fmla="*/ 23426 w 33364"/>
                  <a:gd name="connsiteY10" fmla="*/ 18244 h 22817"/>
                  <a:gd name="connsiteX11" fmla="*/ 22748 w 33364"/>
                  <a:gd name="connsiteY11" fmla="*/ 14376 h 22817"/>
                  <a:gd name="connsiteX12" fmla="*/ 26618 w 33364"/>
                  <a:gd name="connsiteY12" fmla="*/ 13693 h 22817"/>
                  <a:gd name="connsiteX13" fmla="*/ 32272 w 33364"/>
                  <a:gd name="connsiteY13" fmla="*/ 17833 h 22817"/>
                  <a:gd name="connsiteX14" fmla="*/ 32794 w 33364"/>
                  <a:gd name="connsiteY14" fmla="*/ 21728 h 22817"/>
                  <a:gd name="connsiteX15" fmla="*/ 30582 w 33364"/>
                  <a:gd name="connsiteY15" fmla="*/ 22817 h 22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364" h="22817">
                    <a:moveTo>
                      <a:pt x="13902" y="11576"/>
                    </a:moveTo>
                    <a:cubicBezTo>
                      <a:pt x="13419" y="11576"/>
                      <a:pt x="12929" y="11453"/>
                      <a:pt x="12485" y="11187"/>
                    </a:cubicBezTo>
                    <a:cubicBezTo>
                      <a:pt x="8938" y="9092"/>
                      <a:pt x="5263" y="7102"/>
                      <a:pt x="1549" y="5268"/>
                    </a:cubicBezTo>
                    <a:cubicBezTo>
                      <a:pt x="175" y="4585"/>
                      <a:pt x="-392" y="2923"/>
                      <a:pt x="287" y="1545"/>
                    </a:cubicBezTo>
                    <a:cubicBezTo>
                      <a:pt x="970" y="161"/>
                      <a:pt x="2650" y="-383"/>
                      <a:pt x="4012" y="284"/>
                    </a:cubicBezTo>
                    <a:cubicBezTo>
                      <a:pt x="7842" y="2179"/>
                      <a:pt x="11651" y="4235"/>
                      <a:pt x="15315" y="6407"/>
                    </a:cubicBezTo>
                    <a:cubicBezTo>
                      <a:pt x="16632" y="7191"/>
                      <a:pt x="17072" y="8891"/>
                      <a:pt x="16293" y="10214"/>
                    </a:cubicBezTo>
                    <a:cubicBezTo>
                      <a:pt x="15776" y="11086"/>
                      <a:pt x="14853" y="11576"/>
                      <a:pt x="13902" y="11576"/>
                    </a:cubicBezTo>
                    <a:close/>
                    <a:moveTo>
                      <a:pt x="30582" y="22817"/>
                    </a:moveTo>
                    <a:cubicBezTo>
                      <a:pt x="29992" y="22817"/>
                      <a:pt x="29397" y="22628"/>
                      <a:pt x="28892" y="22245"/>
                    </a:cubicBezTo>
                    <a:cubicBezTo>
                      <a:pt x="27101" y="20872"/>
                      <a:pt x="25278" y="19544"/>
                      <a:pt x="23426" y="18244"/>
                    </a:cubicBezTo>
                    <a:cubicBezTo>
                      <a:pt x="22170" y="17360"/>
                      <a:pt x="21864" y="15632"/>
                      <a:pt x="22748" y="14376"/>
                    </a:cubicBezTo>
                    <a:cubicBezTo>
                      <a:pt x="23626" y="13109"/>
                      <a:pt x="25361" y="12820"/>
                      <a:pt x="26618" y="13693"/>
                    </a:cubicBezTo>
                    <a:cubicBezTo>
                      <a:pt x="28536" y="15032"/>
                      <a:pt x="30415" y="16416"/>
                      <a:pt x="32272" y="17833"/>
                    </a:cubicBezTo>
                    <a:cubicBezTo>
                      <a:pt x="33495" y="18761"/>
                      <a:pt x="33723" y="20506"/>
                      <a:pt x="32794" y="21728"/>
                    </a:cubicBezTo>
                    <a:cubicBezTo>
                      <a:pt x="32244" y="22440"/>
                      <a:pt x="31416" y="22817"/>
                      <a:pt x="30582" y="22817"/>
                    </a:cubicBezTo>
                    <a:close/>
                  </a:path>
                </a:pathLst>
              </a:custGeom>
              <a:solidFill>
                <a:srgbClr val="FFFCF3"/>
              </a:solidFill>
              <a:ln w="553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F3FF7967-9BD5-429B-945B-D62516D53CBC}"/>
                  </a:ext>
                </a:extLst>
              </p:cNvPr>
              <p:cNvSpPr/>
              <p:nvPr/>
            </p:nvSpPr>
            <p:spPr>
              <a:xfrm>
                <a:off x="13031983" y="2860505"/>
                <a:ext cx="344704" cy="344536"/>
              </a:xfrm>
              <a:custGeom>
                <a:avLst/>
                <a:gdLst>
                  <a:gd name="connsiteX0" fmla="*/ 172352 w 344704"/>
                  <a:gd name="connsiteY0" fmla="*/ 344537 h 344536"/>
                  <a:gd name="connsiteX1" fmla="*/ 0 w 344704"/>
                  <a:gd name="connsiteY1" fmla="*/ 172268 h 344536"/>
                  <a:gd name="connsiteX2" fmla="*/ 172352 w 344704"/>
                  <a:gd name="connsiteY2" fmla="*/ 0 h 344536"/>
                  <a:gd name="connsiteX3" fmla="*/ 231686 w 344704"/>
                  <a:gd name="connsiteY3" fmla="*/ 10481 h 344536"/>
                  <a:gd name="connsiteX4" fmla="*/ 233342 w 344704"/>
                  <a:gd name="connsiteY4" fmla="*/ 14048 h 344536"/>
                  <a:gd name="connsiteX5" fmla="*/ 229773 w 344704"/>
                  <a:gd name="connsiteY5" fmla="*/ 15699 h 344536"/>
                  <a:gd name="connsiteX6" fmla="*/ 172352 w 344704"/>
                  <a:gd name="connsiteY6" fmla="*/ 5557 h 344536"/>
                  <a:gd name="connsiteX7" fmla="*/ 5560 w 344704"/>
                  <a:gd name="connsiteY7" fmla="*/ 172268 h 344536"/>
                  <a:gd name="connsiteX8" fmla="*/ 172352 w 344704"/>
                  <a:gd name="connsiteY8" fmla="*/ 338980 h 344536"/>
                  <a:gd name="connsiteX9" fmla="*/ 339144 w 344704"/>
                  <a:gd name="connsiteY9" fmla="*/ 172268 h 344536"/>
                  <a:gd name="connsiteX10" fmla="*/ 284459 w 344704"/>
                  <a:gd name="connsiteY10" fmla="*/ 48830 h 344536"/>
                  <a:gd name="connsiteX11" fmla="*/ 284270 w 344704"/>
                  <a:gd name="connsiteY11" fmla="*/ 44901 h 344536"/>
                  <a:gd name="connsiteX12" fmla="*/ 288195 w 344704"/>
                  <a:gd name="connsiteY12" fmla="*/ 44712 h 344536"/>
                  <a:gd name="connsiteX13" fmla="*/ 344704 w 344704"/>
                  <a:gd name="connsiteY13" fmla="*/ 172268 h 344536"/>
                  <a:gd name="connsiteX14" fmla="*/ 172352 w 344704"/>
                  <a:gd name="connsiteY14" fmla="*/ 344537 h 344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44704" h="344536">
                    <a:moveTo>
                      <a:pt x="172352" y="344537"/>
                    </a:moveTo>
                    <a:cubicBezTo>
                      <a:pt x="77314" y="344537"/>
                      <a:pt x="0" y="267255"/>
                      <a:pt x="0" y="172268"/>
                    </a:cubicBezTo>
                    <a:cubicBezTo>
                      <a:pt x="0" y="77282"/>
                      <a:pt x="77314" y="0"/>
                      <a:pt x="172352" y="0"/>
                    </a:cubicBezTo>
                    <a:cubicBezTo>
                      <a:pt x="192745" y="0"/>
                      <a:pt x="212710" y="3529"/>
                      <a:pt x="231686" y="10481"/>
                    </a:cubicBezTo>
                    <a:cubicBezTo>
                      <a:pt x="233131" y="11009"/>
                      <a:pt x="233871" y="12603"/>
                      <a:pt x="233342" y="14048"/>
                    </a:cubicBezTo>
                    <a:cubicBezTo>
                      <a:pt x="232814" y="15493"/>
                      <a:pt x="231213" y="16232"/>
                      <a:pt x="229773" y="15699"/>
                    </a:cubicBezTo>
                    <a:cubicBezTo>
                      <a:pt x="211409" y="8969"/>
                      <a:pt x="192095" y="5557"/>
                      <a:pt x="172352" y="5557"/>
                    </a:cubicBezTo>
                    <a:cubicBezTo>
                      <a:pt x="80383" y="5557"/>
                      <a:pt x="5560" y="80344"/>
                      <a:pt x="5560" y="172268"/>
                    </a:cubicBezTo>
                    <a:cubicBezTo>
                      <a:pt x="5560" y="264193"/>
                      <a:pt x="80383" y="338980"/>
                      <a:pt x="172352" y="338980"/>
                    </a:cubicBezTo>
                    <a:cubicBezTo>
                      <a:pt x="264321" y="338980"/>
                      <a:pt x="339144" y="264193"/>
                      <a:pt x="339144" y="172268"/>
                    </a:cubicBezTo>
                    <a:cubicBezTo>
                      <a:pt x="339144" y="125372"/>
                      <a:pt x="319213" y="80383"/>
                      <a:pt x="284459" y="48830"/>
                    </a:cubicBezTo>
                    <a:cubicBezTo>
                      <a:pt x="283319" y="47796"/>
                      <a:pt x="283236" y="46040"/>
                      <a:pt x="284270" y="44901"/>
                    </a:cubicBezTo>
                    <a:cubicBezTo>
                      <a:pt x="285309" y="43767"/>
                      <a:pt x="287066" y="43684"/>
                      <a:pt x="288195" y="44712"/>
                    </a:cubicBezTo>
                    <a:cubicBezTo>
                      <a:pt x="324111" y="77321"/>
                      <a:pt x="344704" y="123811"/>
                      <a:pt x="344704" y="172268"/>
                    </a:cubicBezTo>
                    <a:cubicBezTo>
                      <a:pt x="344704" y="267255"/>
                      <a:pt x="267390" y="344537"/>
                      <a:pt x="172352" y="344537"/>
                    </a:cubicBezTo>
                    <a:close/>
                  </a:path>
                </a:pathLst>
              </a:custGeom>
              <a:solidFill>
                <a:srgbClr val="FFFCF3"/>
              </a:solidFill>
              <a:ln w="553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2B1BBB32-0DC0-4EA6-8279-B565CBA1E8B1}"/>
                  </a:ext>
                </a:extLst>
              </p:cNvPr>
              <p:cNvSpPr/>
              <p:nvPr/>
            </p:nvSpPr>
            <p:spPr>
              <a:xfrm>
                <a:off x="13182096" y="2954975"/>
                <a:ext cx="33358" cy="155597"/>
              </a:xfrm>
              <a:custGeom>
                <a:avLst/>
                <a:gdLst>
                  <a:gd name="connsiteX0" fmla="*/ 0 w 33358"/>
                  <a:gd name="connsiteY0" fmla="*/ 34220 h 155597"/>
                  <a:gd name="connsiteX1" fmla="*/ 3314 w 33358"/>
                  <a:gd name="connsiteY1" fmla="*/ 27841 h 155597"/>
                  <a:gd name="connsiteX2" fmla="*/ 21427 w 33358"/>
                  <a:gd name="connsiteY2" fmla="*/ 3184 h 155597"/>
                  <a:gd name="connsiteX3" fmla="*/ 26954 w 33358"/>
                  <a:gd name="connsiteY3" fmla="*/ 0 h 155597"/>
                  <a:gd name="connsiteX4" fmla="*/ 31374 w 33358"/>
                  <a:gd name="connsiteY4" fmla="*/ 1489 h 155597"/>
                  <a:gd name="connsiteX5" fmla="*/ 33358 w 33358"/>
                  <a:gd name="connsiteY5" fmla="*/ 5313 h 155597"/>
                  <a:gd name="connsiteX6" fmla="*/ 33358 w 33358"/>
                  <a:gd name="connsiteY6" fmla="*/ 150068 h 155597"/>
                  <a:gd name="connsiteX7" fmla="*/ 31151 w 33358"/>
                  <a:gd name="connsiteY7" fmla="*/ 154108 h 155597"/>
                  <a:gd name="connsiteX8" fmla="*/ 26070 w 33358"/>
                  <a:gd name="connsiteY8" fmla="*/ 155597 h 155597"/>
                  <a:gd name="connsiteX9" fmla="*/ 20877 w 33358"/>
                  <a:gd name="connsiteY9" fmla="*/ 154108 h 155597"/>
                  <a:gd name="connsiteX10" fmla="*/ 18781 w 33358"/>
                  <a:gd name="connsiteY10" fmla="*/ 150068 h 155597"/>
                  <a:gd name="connsiteX11" fmla="*/ 18781 w 33358"/>
                  <a:gd name="connsiteY11" fmla="*/ 24018 h 155597"/>
                  <a:gd name="connsiteX12" fmla="*/ 9946 w 33358"/>
                  <a:gd name="connsiteY12" fmla="*/ 37832 h 155597"/>
                  <a:gd name="connsiteX13" fmla="*/ 5749 w 33358"/>
                  <a:gd name="connsiteY13" fmla="*/ 40383 h 155597"/>
                  <a:gd name="connsiteX14" fmla="*/ 1662 w 33358"/>
                  <a:gd name="connsiteY14" fmla="*/ 38577 h 155597"/>
                  <a:gd name="connsiteX15" fmla="*/ 0 w 33358"/>
                  <a:gd name="connsiteY15" fmla="*/ 34220 h 155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358" h="155597">
                    <a:moveTo>
                      <a:pt x="0" y="34220"/>
                    </a:moveTo>
                    <a:cubicBezTo>
                      <a:pt x="0" y="31814"/>
                      <a:pt x="1106" y="29691"/>
                      <a:pt x="3314" y="27841"/>
                    </a:cubicBezTo>
                    <a:lnTo>
                      <a:pt x="21427" y="3184"/>
                    </a:lnTo>
                    <a:cubicBezTo>
                      <a:pt x="23045" y="1061"/>
                      <a:pt x="24885" y="0"/>
                      <a:pt x="26954" y="0"/>
                    </a:cubicBezTo>
                    <a:cubicBezTo>
                      <a:pt x="28577" y="0"/>
                      <a:pt x="30045" y="500"/>
                      <a:pt x="31374" y="1489"/>
                    </a:cubicBezTo>
                    <a:cubicBezTo>
                      <a:pt x="32702" y="2478"/>
                      <a:pt x="33358" y="3751"/>
                      <a:pt x="33358" y="5313"/>
                    </a:cubicBezTo>
                    <a:lnTo>
                      <a:pt x="33358" y="150068"/>
                    </a:lnTo>
                    <a:cubicBezTo>
                      <a:pt x="33358" y="151768"/>
                      <a:pt x="32619" y="153119"/>
                      <a:pt x="31151" y="154108"/>
                    </a:cubicBezTo>
                    <a:cubicBezTo>
                      <a:pt x="29678" y="155103"/>
                      <a:pt x="27982" y="155597"/>
                      <a:pt x="26070" y="155597"/>
                    </a:cubicBezTo>
                    <a:cubicBezTo>
                      <a:pt x="24007" y="155597"/>
                      <a:pt x="22278" y="155103"/>
                      <a:pt x="20877" y="154108"/>
                    </a:cubicBezTo>
                    <a:cubicBezTo>
                      <a:pt x="19476" y="153119"/>
                      <a:pt x="18781" y="151768"/>
                      <a:pt x="18781" y="150068"/>
                    </a:cubicBezTo>
                    <a:lnTo>
                      <a:pt x="18781" y="24018"/>
                    </a:lnTo>
                    <a:lnTo>
                      <a:pt x="9946" y="37832"/>
                    </a:lnTo>
                    <a:cubicBezTo>
                      <a:pt x="8768" y="39533"/>
                      <a:pt x="7367" y="40383"/>
                      <a:pt x="5749" y="40383"/>
                    </a:cubicBezTo>
                    <a:cubicBezTo>
                      <a:pt x="4125" y="40383"/>
                      <a:pt x="2769" y="39783"/>
                      <a:pt x="1662" y="38577"/>
                    </a:cubicBezTo>
                    <a:cubicBezTo>
                      <a:pt x="550" y="37377"/>
                      <a:pt x="0" y="35921"/>
                      <a:pt x="0" y="34220"/>
                    </a:cubicBezTo>
                    <a:close/>
                  </a:path>
                </a:pathLst>
              </a:custGeom>
              <a:solidFill>
                <a:srgbClr val="FFFCF3"/>
              </a:solidFill>
              <a:ln w="553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7" name="Picture 7"/>
            <p:cNvGrpSpPr/>
            <p:nvPr/>
          </p:nvGrpSpPr>
          <p:grpSpPr>
            <a:xfrm>
              <a:off x="11277600" y="4327040"/>
              <a:ext cx="411421" cy="400107"/>
              <a:chOff x="11351609" y="4390770"/>
              <a:chExt cx="411421" cy="400107"/>
            </a:xfrm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9A2C0CF4-DB49-4427-ACDE-1C95C575D648}"/>
                  </a:ext>
                </a:extLst>
              </p:cNvPr>
              <p:cNvSpPr/>
              <p:nvPr/>
            </p:nvSpPr>
            <p:spPr>
              <a:xfrm>
                <a:off x="11435005" y="4474125"/>
                <a:ext cx="389182" cy="388992"/>
              </a:xfrm>
              <a:custGeom>
                <a:avLst/>
                <a:gdLst>
                  <a:gd name="connsiteX0" fmla="*/ 194591 w 389182"/>
                  <a:gd name="connsiteY0" fmla="*/ 0 h 388992"/>
                  <a:gd name="connsiteX1" fmla="*/ 0 w 389182"/>
                  <a:gd name="connsiteY1" fmla="*/ 194496 h 388992"/>
                  <a:gd name="connsiteX2" fmla="*/ 194591 w 389182"/>
                  <a:gd name="connsiteY2" fmla="*/ 388993 h 388992"/>
                  <a:gd name="connsiteX3" fmla="*/ 389182 w 389182"/>
                  <a:gd name="connsiteY3" fmla="*/ 194496 h 388992"/>
                  <a:gd name="connsiteX4" fmla="*/ 194591 w 389182"/>
                  <a:gd name="connsiteY4" fmla="*/ 0 h 388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182" h="388992">
                    <a:moveTo>
                      <a:pt x="194591" y="0"/>
                    </a:moveTo>
                    <a:cubicBezTo>
                      <a:pt x="87121" y="0"/>
                      <a:pt x="0" y="87079"/>
                      <a:pt x="0" y="194496"/>
                    </a:cubicBezTo>
                    <a:cubicBezTo>
                      <a:pt x="0" y="301914"/>
                      <a:pt x="87121" y="388993"/>
                      <a:pt x="194591" y="388993"/>
                    </a:cubicBezTo>
                    <a:cubicBezTo>
                      <a:pt x="302061" y="388993"/>
                      <a:pt x="389182" y="301914"/>
                      <a:pt x="389182" y="194496"/>
                    </a:cubicBezTo>
                    <a:cubicBezTo>
                      <a:pt x="389182" y="87079"/>
                      <a:pt x="302061" y="0"/>
                      <a:pt x="194591" y="0"/>
                    </a:cubicBezTo>
                    <a:close/>
                  </a:path>
                </a:pathLst>
              </a:custGeom>
              <a:solidFill>
                <a:srgbClr val="FBD63B"/>
              </a:solidFill>
              <a:ln w="553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845595DF-057E-47DD-933E-FA198B8780C6}"/>
                  </a:ext>
                </a:extLst>
              </p:cNvPr>
              <p:cNvSpPr/>
              <p:nvPr/>
            </p:nvSpPr>
            <p:spPr>
              <a:xfrm>
                <a:off x="11429445" y="4468568"/>
                <a:ext cx="400301" cy="400107"/>
              </a:xfrm>
              <a:custGeom>
                <a:avLst/>
                <a:gdLst>
                  <a:gd name="connsiteX0" fmla="*/ 200151 w 400301"/>
                  <a:gd name="connsiteY0" fmla="*/ 400107 h 400107"/>
                  <a:gd name="connsiteX1" fmla="*/ 0 w 400301"/>
                  <a:gd name="connsiteY1" fmla="*/ 200054 h 400107"/>
                  <a:gd name="connsiteX2" fmla="*/ 200151 w 400301"/>
                  <a:gd name="connsiteY2" fmla="*/ 0 h 400107"/>
                  <a:gd name="connsiteX3" fmla="*/ 400302 w 400301"/>
                  <a:gd name="connsiteY3" fmla="*/ 200054 h 400107"/>
                  <a:gd name="connsiteX4" fmla="*/ 200151 w 400301"/>
                  <a:gd name="connsiteY4" fmla="*/ 400107 h 400107"/>
                  <a:gd name="connsiteX5" fmla="*/ 200151 w 400301"/>
                  <a:gd name="connsiteY5" fmla="*/ 11114 h 400107"/>
                  <a:gd name="connsiteX6" fmla="*/ 11119 w 400301"/>
                  <a:gd name="connsiteY6" fmla="*/ 200054 h 400107"/>
                  <a:gd name="connsiteX7" fmla="*/ 200151 w 400301"/>
                  <a:gd name="connsiteY7" fmla="*/ 388993 h 400107"/>
                  <a:gd name="connsiteX8" fmla="*/ 389182 w 400301"/>
                  <a:gd name="connsiteY8" fmla="*/ 200054 h 400107"/>
                  <a:gd name="connsiteX9" fmla="*/ 200151 w 400301"/>
                  <a:gd name="connsiteY9" fmla="*/ 11114 h 400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0301" h="400107">
                    <a:moveTo>
                      <a:pt x="200151" y="400107"/>
                    </a:moveTo>
                    <a:cubicBezTo>
                      <a:pt x="89784" y="400107"/>
                      <a:pt x="0" y="310366"/>
                      <a:pt x="0" y="200054"/>
                    </a:cubicBezTo>
                    <a:cubicBezTo>
                      <a:pt x="0" y="89741"/>
                      <a:pt x="89784" y="0"/>
                      <a:pt x="200151" y="0"/>
                    </a:cubicBezTo>
                    <a:cubicBezTo>
                      <a:pt x="310517" y="0"/>
                      <a:pt x="400302" y="89741"/>
                      <a:pt x="400302" y="200054"/>
                    </a:cubicBezTo>
                    <a:cubicBezTo>
                      <a:pt x="400302" y="310366"/>
                      <a:pt x="310517" y="400107"/>
                      <a:pt x="200151" y="400107"/>
                    </a:cubicBezTo>
                    <a:close/>
                    <a:moveTo>
                      <a:pt x="200151" y="11114"/>
                    </a:moveTo>
                    <a:cubicBezTo>
                      <a:pt x="95917" y="11114"/>
                      <a:pt x="11119" y="95870"/>
                      <a:pt x="11119" y="200054"/>
                    </a:cubicBezTo>
                    <a:cubicBezTo>
                      <a:pt x="11119" y="304237"/>
                      <a:pt x="95917" y="388993"/>
                      <a:pt x="200151" y="388993"/>
                    </a:cubicBezTo>
                    <a:cubicBezTo>
                      <a:pt x="304385" y="388993"/>
                      <a:pt x="389182" y="304237"/>
                      <a:pt x="389182" y="200054"/>
                    </a:cubicBezTo>
                    <a:cubicBezTo>
                      <a:pt x="389182" y="95870"/>
                      <a:pt x="304385" y="11114"/>
                      <a:pt x="200151" y="11114"/>
                    </a:cubicBezTo>
                    <a:close/>
                  </a:path>
                </a:pathLst>
              </a:custGeom>
              <a:solidFill>
                <a:srgbClr val="FFFCF3"/>
              </a:solidFill>
              <a:ln w="553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7B2A2967-ED50-40E8-9686-CB672A2BA4F1}"/>
                  </a:ext>
                </a:extLst>
              </p:cNvPr>
              <p:cNvSpPr/>
              <p:nvPr/>
            </p:nvSpPr>
            <p:spPr>
              <a:xfrm>
                <a:off x="11701869" y="4513824"/>
                <a:ext cx="33364" cy="22817"/>
              </a:xfrm>
              <a:custGeom>
                <a:avLst/>
                <a:gdLst>
                  <a:gd name="connsiteX0" fmla="*/ 13902 w 33364"/>
                  <a:gd name="connsiteY0" fmla="*/ 11576 h 22817"/>
                  <a:gd name="connsiteX1" fmla="*/ 12485 w 33364"/>
                  <a:gd name="connsiteY1" fmla="*/ 11187 h 22817"/>
                  <a:gd name="connsiteX2" fmla="*/ 1549 w 33364"/>
                  <a:gd name="connsiteY2" fmla="*/ 5268 h 22817"/>
                  <a:gd name="connsiteX3" fmla="*/ 287 w 33364"/>
                  <a:gd name="connsiteY3" fmla="*/ 1545 h 22817"/>
                  <a:gd name="connsiteX4" fmla="*/ 4012 w 33364"/>
                  <a:gd name="connsiteY4" fmla="*/ 284 h 22817"/>
                  <a:gd name="connsiteX5" fmla="*/ 15315 w 33364"/>
                  <a:gd name="connsiteY5" fmla="*/ 6407 h 22817"/>
                  <a:gd name="connsiteX6" fmla="*/ 16293 w 33364"/>
                  <a:gd name="connsiteY6" fmla="*/ 10214 h 22817"/>
                  <a:gd name="connsiteX7" fmla="*/ 13902 w 33364"/>
                  <a:gd name="connsiteY7" fmla="*/ 11576 h 22817"/>
                  <a:gd name="connsiteX8" fmla="*/ 30582 w 33364"/>
                  <a:gd name="connsiteY8" fmla="*/ 22817 h 22817"/>
                  <a:gd name="connsiteX9" fmla="*/ 28892 w 33364"/>
                  <a:gd name="connsiteY9" fmla="*/ 22245 h 22817"/>
                  <a:gd name="connsiteX10" fmla="*/ 23426 w 33364"/>
                  <a:gd name="connsiteY10" fmla="*/ 18244 h 22817"/>
                  <a:gd name="connsiteX11" fmla="*/ 22748 w 33364"/>
                  <a:gd name="connsiteY11" fmla="*/ 14376 h 22817"/>
                  <a:gd name="connsiteX12" fmla="*/ 26618 w 33364"/>
                  <a:gd name="connsiteY12" fmla="*/ 13693 h 22817"/>
                  <a:gd name="connsiteX13" fmla="*/ 32272 w 33364"/>
                  <a:gd name="connsiteY13" fmla="*/ 17833 h 22817"/>
                  <a:gd name="connsiteX14" fmla="*/ 32794 w 33364"/>
                  <a:gd name="connsiteY14" fmla="*/ 21728 h 22817"/>
                  <a:gd name="connsiteX15" fmla="*/ 30582 w 33364"/>
                  <a:gd name="connsiteY15" fmla="*/ 22817 h 22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364" h="22817">
                    <a:moveTo>
                      <a:pt x="13902" y="11576"/>
                    </a:moveTo>
                    <a:cubicBezTo>
                      <a:pt x="13419" y="11576"/>
                      <a:pt x="12929" y="11453"/>
                      <a:pt x="12485" y="11187"/>
                    </a:cubicBezTo>
                    <a:cubicBezTo>
                      <a:pt x="8938" y="9092"/>
                      <a:pt x="5263" y="7102"/>
                      <a:pt x="1549" y="5268"/>
                    </a:cubicBezTo>
                    <a:cubicBezTo>
                      <a:pt x="175" y="4585"/>
                      <a:pt x="-392" y="2923"/>
                      <a:pt x="287" y="1545"/>
                    </a:cubicBezTo>
                    <a:cubicBezTo>
                      <a:pt x="970" y="161"/>
                      <a:pt x="2650" y="-383"/>
                      <a:pt x="4012" y="284"/>
                    </a:cubicBezTo>
                    <a:cubicBezTo>
                      <a:pt x="7842" y="2179"/>
                      <a:pt x="11651" y="4235"/>
                      <a:pt x="15315" y="6407"/>
                    </a:cubicBezTo>
                    <a:cubicBezTo>
                      <a:pt x="16632" y="7191"/>
                      <a:pt x="17072" y="8891"/>
                      <a:pt x="16293" y="10214"/>
                    </a:cubicBezTo>
                    <a:cubicBezTo>
                      <a:pt x="15776" y="11086"/>
                      <a:pt x="14853" y="11576"/>
                      <a:pt x="13902" y="11576"/>
                    </a:cubicBezTo>
                    <a:close/>
                    <a:moveTo>
                      <a:pt x="30582" y="22817"/>
                    </a:moveTo>
                    <a:cubicBezTo>
                      <a:pt x="29992" y="22817"/>
                      <a:pt x="29397" y="22628"/>
                      <a:pt x="28892" y="22245"/>
                    </a:cubicBezTo>
                    <a:cubicBezTo>
                      <a:pt x="27101" y="20872"/>
                      <a:pt x="25278" y="19544"/>
                      <a:pt x="23426" y="18244"/>
                    </a:cubicBezTo>
                    <a:cubicBezTo>
                      <a:pt x="22170" y="17360"/>
                      <a:pt x="21864" y="15632"/>
                      <a:pt x="22748" y="14376"/>
                    </a:cubicBezTo>
                    <a:cubicBezTo>
                      <a:pt x="23626" y="13109"/>
                      <a:pt x="25361" y="12820"/>
                      <a:pt x="26618" y="13693"/>
                    </a:cubicBezTo>
                    <a:cubicBezTo>
                      <a:pt x="28536" y="15032"/>
                      <a:pt x="30415" y="16416"/>
                      <a:pt x="32272" y="17833"/>
                    </a:cubicBezTo>
                    <a:cubicBezTo>
                      <a:pt x="33495" y="18761"/>
                      <a:pt x="33723" y="20506"/>
                      <a:pt x="32794" y="21728"/>
                    </a:cubicBezTo>
                    <a:cubicBezTo>
                      <a:pt x="32244" y="22440"/>
                      <a:pt x="31416" y="22817"/>
                      <a:pt x="30582" y="22817"/>
                    </a:cubicBezTo>
                    <a:close/>
                  </a:path>
                </a:pathLst>
              </a:custGeom>
              <a:solidFill>
                <a:srgbClr val="FFFCF3"/>
              </a:solidFill>
              <a:ln w="553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77290D5-50F1-4BF7-925B-4D25A2748BAE}"/>
                  </a:ext>
                </a:extLst>
              </p:cNvPr>
              <p:cNvSpPr/>
              <p:nvPr/>
            </p:nvSpPr>
            <p:spPr>
              <a:xfrm>
                <a:off x="11457244" y="4496353"/>
                <a:ext cx="344704" cy="344536"/>
              </a:xfrm>
              <a:custGeom>
                <a:avLst/>
                <a:gdLst>
                  <a:gd name="connsiteX0" fmla="*/ 172352 w 344704"/>
                  <a:gd name="connsiteY0" fmla="*/ 344537 h 344536"/>
                  <a:gd name="connsiteX1" fmla="*/ 0 w 344704"/>
                  <a:gd name="connsiteY1" fmla="*/ 172268 h 344536"/>
                  <a:gd name="connsiteX2" fmla="*/ 172352 w 344704"/>
                  <a:gd name="connsiteY2" fmla="*/ 0 h 344536"/>
                  <a:gd name="connsiteX3" fmla="*/ 231686 w 344704"/>
                  <a:gd name="connsiteY3" fmla="*/ 10481 h 344536"/>
                  <a:gd name="connsiteX4" fmla="*/ 233342 w 344704"/>
                  <a:gd name="connsiteY4" fmla="*/ 14048 h 344536"/>
                  <a:gd name="connsiteX5" fmla="*/ 229773 w 344704"/>
                  <a:gd name="connsiteY5" fmla="*/ 15699 h 344536"/>
                  <a:gd name="connsiteX6" fmla="*/ 172352 w 344704"/>
                  <a:gd name="connsiteY6" fmla="*/ 5557 h 344536"/>
                  <a:gd name="connsiteX7" fmla="*/ 5560 w 344704"/>
                  <a:gd name="connsiteY7" fmla="*/ 172268 h 344536"/>
                  <a:gd name="connsiteX8" fmla="*/ 172352 w 344704"/>
                  <a:gd name="connsiteY8" fmla="*/ 338980 h 344536"/>
                  <a:gd name="connsiteX9" fmla="*/ 339144 w 344704"/>
                  <a:gd name="connsiteY9" fmla="*/ 172268 h 344536"/>
                  <a:gd name="connsiteX10" fmla="*/ 284459 w 344704"/>
                  <a:gd name="connsiteY10" fmla="*/ 48830 h 344536"/>
                  <a:gd name="connsiteX11" fmla="*/ 284270 w 344704"/>
                  <a:gd name="connsiteY11" fmla="*/ 44901 h 344536"/>
                  <a:gd name="connsiteX12" fmla="*/ 288195 w 344704"/>
                  <a:gd name="connsiteY12" fmla="*/ 44712 h 344536"/>
                  <a:gd name="connsiteX13" fmla="*/ 344704 w 344704"/>
                  <a:gd name="connsiteY13" fmla="*/ 172268 h 344536"/>
                  <a:gd name="connsiteX14" fmla="*/ 172352 w 344704"/>
                  <a:gd name="connsiteY14" fmla="*/ 344537 h 344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44704" h="344536">
                    <a:moveTo>
                      <a:pt x="172352" y="344537"/>
                    </a:moveTo>
                    <a:cubicBezTo>
                      <a:pt x="77314" y="344537"/>
                      <a:pt x="0" y="267255"/>
                      <a:pt x="0" y="172268"/>
                    </a:cubicBezTo>
                    <a:cubicBezTo>
                      <a:pt x="0" y="77282"/>
                      <a:pt x="77314" y="0"/>
                      <a:pt x="172352" y="0"/>
                    </a:cubicBezTo>
                    <a:cubicBezTo>
                      <a:pt x="192745" y="0"/>
                      <a:pt x="212710" y="3529"/>
                      <a:pt x="231686" y="10481"/>
                    </a:cubicBezTo>
                    <a:cubicBezTo>
                      <a:pt x="233131" y="11009"/>
                      <a:pt x="233871" y="12603"/>
                      <a:pt x="233342" y="14048"/>
                    </a:cubicBezTo>
                    <a:cubicBezTo>
                      <a:pt x="232814" y="15493"/>
                      <a:pt x="231213" y="16232"/>
                      <a:pt x="229773" y="15699"/>
                    </a:cubicBezTo>
                    <a:cubicBezTo>
                      <a:pt x="211409" y="8969"/>
                      <a:pt x="192095" y="5557"/>
                      <a:pt x="172352" y="5557"/>
                    </a:cubicBezTo>
                    <a:cubicBezTo>
                      <a:pt x="80383" y="5557"/>
                      <a:pt x="5560" y="80344"/>
                      <a:pt x="5560" y="172268"/>
                    </a:cubicBezTo>
                    <a:cubicBezTo>
                      <a:pt x="5560" y="264193"/>
                      <a:pt x="80383" y="338980"/>
                      <a:pt x="172352" y="338980"/>
                    </a:cubicBezTo>
                    <a:cubicBezTo>
                      <a:pt x="264321" y="338980"/>
                      <a:pt x="339144" y="264193"/>
                      <a:pt x="339144" y="172268"/>
                    </a:cubicBezTo>
                    <a:cubicBezTo>
                      <a:pt x="339144" y="125372"/>
                      <a:pt x="319213" y="80383"/>
                      <a:pt x="284459" y="48830"/>
                    </a:cubicBezTo>
                    <a:cubicBezTo>
                      <a:pt x="283319" y="47796"/>
                      <a:pt x="283236" y="46040"/>
                      <a:pt x="284270" y="44901"/>
                    </a:cubicBezTo>
                    <a:cubicBezTo>
                      <a:pt x="285309" y="43767"/>
                      <a:pt x="287066" y="43684"/>
                      <a:pt x="288195" y="44712"/>
                    </a:cubicBezTo>
                    <a:cubicBezTo>
                      <a:pt x="324111" y="77321"/>
                      <a:pt x="344704" y="123811"/>
                      <a:pt x="344704" y="172268"/>
                    </a:cubicBezTo>
                    <a:cubicBezTo>
                      <a:pt x="344704" y="267255"/>
                      <a:pt x="267390" y="344537"/>
                      <a:pt x="172352" y="344537"/>
                    </a:cubicBezTo>
                    <a:close/>
                  </a:path>
                </a:pathLst>
              </a:custGeom>
              <a:solidFill>
                <a:srgbClr val="FFFCF3"/>
              </a:solidFill>
              <a:ln w="553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82ECB00-CAB8-48A5-83EE-8A1259D22D86}"/>
                  </a:ext>
                </a:extLst>
              </p:cNvPr>
              <p:cNvSpPr/>
              <p:nvPr/>
            </p:nvSpPr>
            <p:spPr>
              <a:xfrm>
                <a:off x="11585118" y="4590823"/>
                <a:ext cx="88955" cy="155597"/>
              </a:xfrm>
              <a:custGeom>
                <a:avLst/>
                <a:gdLst>
                  <a:gd name="connsiteX0" fmla="*/ 0 w 88955"/>
                  <a:gd name="connsiteY0" fmla="*/ 150046 h 155597"/>
                  <a:gd name="connsiteX1" fmla="*/ 0 w 88955"/>
                  <a:gd name="connsiteY1" fmla="*/ 129373 h 155597"/>
                  <a:gd name="connsiteX2" fmla="*/ 7472 w 88955"/>
                  <a:gd name="connsiteY2" fmla="*/ 110407 h 155597"/>
                  <a:gd name="connsiteX3" fmla="*/ 25630 w 88955"/>
                  <a:gd name="connsiteY3" fmla="*/ 93569 h 155597"/>
                  <a:gd name="connsiteX4" fmla="*/ 46969 w 88955"/>
                  <a:gd name="connsiteY4" fmla="*/ 78432 h 155597"/>
                  <a:gd name="connsiteX5" fmla="*/ 65483 w 88955"/>
                  <a:gd name="connsiteY5" fmla="*/ 61055 h 155597"/>
                  <a:gd name="connsiteX6" fmla="*/ 73105 w 88955"/>
                  <a:gd name="connsiteY6" fmla="*/ 41122 h 155597"/>
                  <a:gd name="connsiteX7" fmla="*/ 65377 w 88955"/>
                  <a:gd name="connsiteY7" fmla="*/ 21506 h 155597"/>
                  <a:gd name="connsiteX8" fmla="*/ 43705 w 88955"/>
                  <a:gd name="connsiteY8" fmla="*/ 12981 h 155597"/>
                  <a:gd name="connsiteX9" fmla="*/ 24646 w 88955"/>
                  <a:gd name="connsiteY9" fmla="*/ 19516 h 155597"/>
                  <a:gd name="connsiteX10" fmla="*/ 17352 w 88955"/>
                  <a:gd name="connsiteY10" fmla="*/ 38266 h 155597"/>
                  <a:gd name="connsiteX11" fmla="*/ 15289 w 88955"/>
                  <a:gd name="connsiteY11" fmla="*/ 42345 h 155597"/>
                  <a:gd name="connsiteX12" fmla="*/ 9757 w 88955"/>
                  <a:gd name="connsiteY12" fmla="*/ 44056 h 155597"/>
                  <a:gd name="connsiteX13" fmla="*/ 3247 w 88955"/>
                  <a:gd name="connsiteY13" fmla="*/ 35332 h 155597"/>
                  <a:gd name="connsiteX14" fmla="*/ 14995 w 88955"/>
                  <a:gd name="connsiteY14" fmla="*/ 10003 h 155597"/>
                  <a:gd name="connsiteX15" fmla="*/ 44139 w 88955"/>
                  <a:gd name="connsiteY15" fmla="*/ 0 h 155597"/>
                  <a:gd name="connsiteX16" fmla="*/ 75134 w 88955"/>
                  <a:gd name="connsiteY16" fmla="*/ 11659 h 155597"/>
                  <a:gd name="connsiteX17" fmla="*/ 87427 w 88955"/>
                  <a:gd name="connsiteY17" fmla="*/ 40700 h 155597"/>
                  <a:gd name="connsiteX18" fmla="*/ 81990 w 88955"/>
                  <a:gd name="connsiteY18" fmla="*/ 61166 h 155597"/>
                  <a:gd name="connsiteX19" fmla="*/ 68513 w 88955"/>
                  <a:gd name="connsiteY19" fmla="*/ 77804 h 155597"/>
                  <a:gd name="connsiteX20" fmla="*/ 50899 w 88955"/>
                  <a:gd name="connsiteY20" fmla="*/ 91658 h 155597"/>
                  <a:gd name="connsiteX21" fmla="*/ 33258 w 88955"/>
                  <a:gd name="connsiteY21" fmla="*/ 104022 h 155597"/>
                  <a:gd name="connsiteX22" fmla="*/ 19765 w 88955"/>
                  <a:gd name="connsiteY22" fmla="*/ 116070 h 155597"/>
                  <a:gd name="connsiteX23" fmla="*/ 14322 w 88955"/>
                  <a:gd name="connsiteY23" fmla="*/ 129396 h 155597"/>
                  <a:gd name="connsiteX24" fmla="*/ 14322 w 88955"/>
                  <a:gd name="connsiteY24" fmla="*/ 142616 h 155597"/>
                  <a:gd name="connsiteX25" fmla="*/ 83730 w 88955"/>
                  <a:gd name="connsiteY25" fmla="*/ 142616 h 155597"/>
                  <a:gd name="connsiteX26" fmla="*/ 87421 w 88955"/>
                  <a:gd name="connsiteY26" fmla="*/ 144533 h 155597"/>
                  <a:gd name="connsiteX27" fmla="*/ 88956 w 88955"/>
                  <a:gd name="connsiteY27" fmla="*/ 149001 h 155597"/>
                  <a:gd name="connsiteX28" fmla="*/ 87438 w 88955"/>
                  <a:gd name="connsiteY28" fmla="*/ 153574 h 155597"/>
                  <a:gd name="connsiteX29" fmla="*/ 83763 w 88955"/>
                  <a:gd name="connsiteY29" fmla="*/ 155597 h 155597"/>
                  <a:gd name="connsiteX30" fmla="*/ 6711 w 88955"/>
                  <a:gd name="connsiteY30" fmla="*/ 155597 h 155597"/>
                  <a:gd name="connsiteX31" fmla="*/ 2168 w 88955"/>
                  <a:gd name="connsiteY31" fmla="*/ 154002 h 155597"/>
                  <a:gd name="connsiteX32" fmla="*/ 0 w 88955"/>
                  <a:gd name="connsiteY32" fmla="*/ 150046 h 155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88955" h="155597">
                    <a:moveTo>
                      <a:pt x="0" y="150046"/>
                    </a:moveTo>
                    <a:lnTo>
                      <a:pt x="0" y="129373"/>
                    </a:lnTo>
                    <a:cubicBezTo>
                      <a:pt x="0" y="122838"/>
                      <a:pt x="2496" y="116520"/>
                      <a:pt x="7472" y="110407"/>
                    </a:cubicBezTo>
                    <a:cubicBezTo>
                      <a:pt x="12454" y="104295"/>
                      <a:pt x="18514" y="98682"/>
                      <a:pt x="25630" y="93569"/>
                    </a:cubicBezTo>
                    <a:lnTo>
                      <a:pt x="46969" y="78432"/>
                    </a:lnTo>
                    <a:cubicBezTo>
                      <a:pt x="54230" y="73320"/>
                      <a:pt x="60401" y="67529"/>
                      <a:pt x="65483" y="61055"/>
                    </a:cubicBezTo>
                    <a:cubicBezTo>
                      <a:pt x="70564" y="54592"/>
                      <a:pt x="73105" y="47946"/>
                      <a:pt x="73105" y="41122"/>
                    </a:cubicBezTo>
                    <a:cubicBezTo>
                      <a:pt x="73105" y="33737"/>
                      <a:pt x="70525" y="27191"/>
                      <a:pt x="65377" y="21506"/>
                    </a:cubicBezTo>
                    <a:cubicBezTo>
                      <a:pt x="60223" y="15821"/>
                      <a:pt x="53001" y="12981"/>
                      <a:pt x="43705" y="12981"/>
                    </a:cubicBezTo>
                    <a:cubicBezTo>
                      <a:pt x="35866" y="12981"/>
                      <a:pt x="29511" y="15165"/>
                      <a:pt x="24646" y="19516"/>
                    </a:cubicBezTo>
                    <a:cubicBezTo>
                      <a:pt x="19782" y="23867"/>
                      <a:pt x="17352" y="30125"/>
                      <a:pt x="17352" y="38266"/>
                    </a:cubicBezTo>
                    <a:cubicBezTo>
                      <a:pt x="17352" y="39838"/>
                      <a:pt x="16663" y="41194"/>
                      <a:pt x="15289" y="42345"/>
                    </a:cubicBezTo>
                    <a:cubicBezTo>
                      <a:pt x="13916" y="43489"/>
                      <a:pt x="12070" y="44056"/>
                      <a:pt x="9757" y="44056"/>
                    </a:cubicBezTo>
                    <a:cubicBezTo>
                      <a:pt x="5421" y="44056"/>
                      <a:pt x="3247" y="41150"/>
                      <a:pt x="3247" y="35332"/>
                    </a:cubicBezTo>
                    <a:cubicBezTo>
                      <a:pt x="3247" y="25118"/>
                      <a:pt x="7161" y="16677"/>
                      <a:pt x="14995" y="10003"/>
                    </a:cubicBezTo>
                    <a:cubicBezTo>
                      <a:pt x="22828" y="3340"/>
                      <a:pt x="32536" y="0"/>
                      <a:pt x="44139" y="0"/>
                    </a:cubicBezTo>
                    <a:cubicBezTo>
                      <a:pt x="56609" y="0"/>
                      <a:pt x="66939" y="3884"/>
                      <a:pt x="75134" y="11659"/>
                    </a:cubicBezTo>
                    <a:cubicBezTo>
                      <a:pt x="83324" y="19433"/>
                      <a:pt x="87427" y="29113"/>
                      <a:pt x="87427" y="40700"/>
                    </a:cubicBezTo>
                    <a:cubicBezTo>
                      <a:pt x="87427" y="47807"/>
                      <a:pt x="85614" y="54631"/>
                      <a:pt x="81990" y="61166"/>
                    </a:cubicBezTo>
                    <a:cubicBezTo>
                      <a:pt x="78365" y="67701"/>
                      <a:pt x="73872" y="73247"/>
                      <a:pt x="68513" y="77804"/>
                    </a:cubicBezTo>
                    <a:cubicBezTo>
                      <a:pt x="63153" y="82350"/>
                      <a:pt x="57276" y="86968"/>
                      <a:pt x="50899" y="91658"/>
                    </a:cubicBezTo>
                    <a:lnTo>
                      <a:pt x="33258" y="104022"/>
                    </a:lnTo>
                    <a:cubicBezTo>
                      <a:pt x="27888" y="107579"/>
                      <a:pt x="23390" y="111597"/>
                      <a:pt x="19765" y="116070"/>
                    </a:cubicBezTo>
                    <a:cubicBezTo>
                      <a:pt x="16140" y="120543"/>
                      <a:pt x="14322" y="124989"/>
                      <a:pt x="14322" y="129396"/>
                    </a:cubicBezTo>
                    <a:lnTo>
                      <a:pt x="14322" y="142616"/>
                    </a:lnTo>
                    <a:lnTo>
                      <a:pt x="83730" y="142616"/>
                    </a:lnTo>
                    <a:cubicBezTo>
                      <a:pt x="85175" y="142616"/>
                      <a:pt x="86410" y="143255"/>
                      <a:pt x="87421" y="144533"/>
                    </a:cubicBezTo>
                    <a:cubicBezTo>
                      <a:pt x="88450" y="145806"/>
                      <a:pt x="88956" y="147295"/>
                      <a:pt x="88956" y="149001"/>
                    </a:cubicBezTo>
                    <a:cubicBezTo>
                      <a:pt x="88956" y="150701"/>
                      <a:pt x="88456" y="152235"/>
                      <a:pt x="87438" y="153574"/>
                    </a:cubicBezTo>
                    <a:cubicBezTo>
                      <a:pt x="86426" y="154925"/>
                      <a:pt x="85198" y="155597"/>
                      <a:pt x="83763" y="155597"/>
                    </a:cubicBezTo>
                    <a:lnTo>
                      <a:pt x="6711" y="155597"/>
                    </a:lnTo>
                    <a:cubicBezTo>
                      <a:pt x="5126" y="155597"/>
                      <a:pt x="3608" y="155064"/>
                      <a:pt x="2168" y="154002"/>
                    </a:cubicBezTo>
                    <a:cubicBezTo>
                      <a:pt x="717" y="152935"/>
                      <a:pt x="0" y="151607"/>
                      <a:pt x="0" y="150046"/>
                    </a:cubicBezTo>
                    <a:close/>
                  </a:path>
                </a:pathLst>
              </a:custGeom>
              <a:solidFill>
                <a:srgbClr val="FFFCF3"/>
              </a:solidFill>
              <a:ln w="553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3" name="Picture 9"/>
            <p:cNvGrpSpPr/>
            <p:nvPr/>
          </p:nvGrpSpPr>
          <p:grpSpPr>
            <a:xfrm>
              <a:off x="11732835" y="5518818"/>
              <a:ext cx="411421" cy="400107"/>
              <a:chOff x="11740110" y="5612183"/>
              <a:chExt cx="411421" cy="400107"/>
            </a:xfrm>
          </p:grpSpPr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1B6D890C-F040-4375-9796-C1BA003773EC}"/>
                  </a:ext>
                </a:extLst>
              </p:cNvPr>
              <p:cNvSpPr/>
              <p:nvPr/>
            </p:nvSpPr>
            <p:spPr>
              <a:xfrm>
                <a:off x="11823506" y="5695538"/>
                <a:ext cx="389182" cy="388992"/>
              </a:xfrm>
              <a:custGeom>
                <a:avLst/>
                <a:gdLst>
                  <a:gd name="connsiteX0" fmla="*/ 194591 w 389182"/>
                  <a:gd name="connsiteY0" fmla="*/ 0 h 388992"/>
                  <a:gd name="connsiteX1" fmla="*/ 0 w 389182"/>
                  <a:gd name="connsiteY1" fmla="*/ 194496 h 388992"/>
                  <a:gd name="connsiteX2" fmla="*/ 194591 w 389182"/>
                  <a:gd name="connsiteY2" fmla="*/ 388993 h 388992"/>
                  <a:gd name="connsiteX3" fmla="*/ 389182 w 389182"/>
                  <a:gd name="connsiteY3" fmla="*/ 194496 h 388992"/>
                  <a:gd name="connsiteX4" fmla="*/ 194591 w 389182"/>
                  <a:gd name="connsiteY4" fmla="*/ 0 h 388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182" h="388992">
                    <a:moveTo>
                      <a:pt x="194591" y="0"/>
                    </a:moveTo>
                    <a:cubicBezTo>
                      <a:pt x="87121" y="0"/>
                      <a:pt x="0" y="87079"/>
                      <a:pt x="0" y="194496"/>
                    </a:cubicBezTo>
                    <a:cubicBezTo>
                      <a:pt x="0" y="301914"/>
                      <a:pt x="87121" y="388993"/>
                      <a:pt x="194591" y="388993"/>
                    </a:cubicBezTo>
                    <a:cubicBezTo>
                      <a:pt x="302061" y="388993"/>
                      <a:pt x="389182" y="301914"/>
                      <a:pt x="389182" y="194496"/>
                    </a:cubicBezTo>
                    <a:cubicBezTo>
                      <a:pt x="389182" y="87079"/>
                      <a:pt x="302061" y="0"/>
                      <a:pt x="194591" y="0"/>
                    </a:cubicBezTo>
                    <a:close/>
                  </a:path>
                </a:pathLst>
              </a:custGeom>
              <a:solidFill>
                <a:srgbClr val="FBD63B"/>
              </a:solidFill>
              <a:ln w="553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2C485D0C-990C-4B00-A824-00771EC131D9}"/>
                  </a:ext>
                </a:extLst>
              </p:cNvPr>
              <p:cNvSpPr/>
              <p:nvPr/>
            </p:nvSpPr>
            <p:spPr>
              <a:xfrm>
                <a:off x="11817946" y="5689981"/>
                <a:ext cx="400301" cy="400107"/>
              </a:xfrm>
              <a:custGeom>
                <a:avLst/>
                <a:gdLst>
                  <a:gd name="connsiteX0" fmla="*/ 200151 w 400301"/>
                  <a:gd name="connsiteY0" fmla="*/ 400107 h 400107"/>
                  <a:gd name="connsiteX1" fmla="*/ 0 w 400301"/>
                  <a:gd name="connsiteY1" fmla="*/ 200054 h 400107"/>
                  <a:gd name="connsiteX2" fmla="*/ 200151 w 400301"/>
                  <a:gd name="connsiteY2" fmla="*/ 0 h 400107"/>
                  <a:gd name="connsiteX3" fmla="*/ 400302 w 400301"/>
                  <a:gd name="connsiteY3" fmla="*/ 200054 h 400107"/>
                  <a:gd name="connsiteX4" fmla="*/ 200151 w 400301"/>
                  <a:gd name="connsiteY4" fmla="*/ 400107 h 400107"/>
                  <a:gd name="connsiteX5" fmla="*/ 200151 w 400301"/>
                  <a:gd name="connsiteY5" fmla="*/ 11114 h 400107"/>
                  <a:gd name="connsiteX6" fmla="*/ 11119 w 400301"/>
                  <a:gd name="connsiteY6" fmla="*/ 200054 h 400107"/>
                  <a:gd name="connsiteX7" fmla="*/ 200151 w 400301"/>
                  <a:gd name="connsiteY7" fmla="*/ 388993 h 400107"/>
                  <a:gd name="connsiteX8" fmla="*/ 389182 w 400301"/>
                  <a:gd name="connsiteY8" fmla="*/ 200054 h 400107"/>
                  <a:gd name="connsiteX9" fmla="*/ 200151 w 400301"/>
                  <a:gd name="connsiteY9" fmla="*/ 11114 h 400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0301" h="400107">
                    <a:moveTo>
                      <a:pt x="200151" y="400107"/>
                    </a:moveTo>
                    <a:cubicBezTo>
                      <a:pt x="89784" y="400107"/>
                      <a:pt x="0" y="310366"/>
                      <a:pt x="0" y="200054"/>
                    </a:cubicBezTo>
                    <a:cubicBezTo>
                      <a:pt x="0" y="89741"/>
                      <a:pt x="89784" y="0"/>
                      <a:pt x="200151" y="0"/>
                    </a:cubicBezTo>
                    <a:cubicBezTo>
                      <a:pt x="310517" y="0"/>
                      <a:pt x="400302" y="89741"/>
                      <a:pt x="400302" y="200054"/>
                    </a:cubicBezTo>
                    <a:cubicBezTo>
                      <a:pt x="400302" y="310366"/>
                      <a:pt x="310517" y="400107"/>
                      <a:pt x="200151" y="400107"/>
                    </a:cubicBezTo>
                    <a:close/>
                    <a:moveTo>
                      <a:pt x="200151" y="11114"/>
                    </a:moveTo>
                    <a:cubicBezTo>
                      <a:pt x="95917" y="11114"/>
                      <a:pt x="11119" y="95870"/>
                      <a:pt x="11119" y="200054"/>
                    </a:cubicBezTo>
                    <a:cubicBezTo>
                      <a:pt x="11119" y="304237"/>
                      <a:pt x="95917" y="388993"/>
                      <a:pt x="200151" y="388993"/>
                    </a:cubicBezTo>
                    <a:cubicBezTo>
                      <a:pt x="304385" y="388993"/>
                      <a:pt x="389182" y="304237"/>
                      <a:pt x="389182" y="200054"/>
                    </a:cubicBezTo>
                    <a:cubicBezTo>
                      <a:pt x="389182" y="95870"/>
                      <a:pt x="304385" y="11114"/>
                      <a:pt x="200151" y="11114"/>
                    </a:cubicBezTo>
                    <a:close/>
                  </a:path>
                </a:pathLst>
              </a:custGeom>
              <a:solidFill>
                <a:schemeClr val="bg1"/>
              </a:solidFill>
              <a:ln w="553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F931A49F-0D04-487D-8018-F98BEBB7EDA9}"/>
                  </a:ext>
                </a:extLst>
              </p:cNvPr>
              <p:cNvSpPr/>
              <p:nvPr/>
            </p:nvSpPr>
            <p:spPr>
              <a:xfrm>
                <a:off x="12090370" y="5735237"/>
                <a:ext cx="33364" cy="22817"/>
              </a:xfrm>
              <a:custGeom>
                <a:avLst/>
                <a:gdLst>
                  <a:gd name="connsiteX0" fmla="*/ 13902 w 33364"/>
                  <a:gd name="connsiteY0" fmla="*/ 11576 h 22817"/>
                  <a:gd name="connsiteX1" fmla="*/ 12485 w 33364"/>
                  <a:gd name="connsiteY1" fmla="*/ 11187 h 22817"/>
                  <a:gd name="connsiteX2" fmla="*/ 1549 w 33364"/>
                  <a:gd name="connsiteY2" fmla="*/ 5268 h 22817"/>
                  <a:gd name="connsiteX3" fmla="*/ 287 w 33364"/>
                  <a:gd name="connsiteY3" fmla="*/ 1545 h 22817"/>
                  <a:gd name="connsiteX4" fmla="*/ 4012 w 33364"/>
                  <a:gd name="connsiteY4" fmla="*/ 284 h 22817"/>
                  <a:gd name="connsiteX5" fmla="*/ 15315 w 33364"/>
                  <a:gd name="connsiteY5" fmla="*/ 6407 h 22817"/>
                  <a:gd name="connsiteX6" fmla="*/ 16293 w 33364"/>
                  <a:gd name="connsiteY6" fmla="*/ 10214 h 22817"/>
                  <a:gd name="connsiteX7" fmla="*/ 13902 w 33364"/>
                  <a:gd name="connsiteY7" fmla="*/ 11576 h 22817"/>
                  <a:gd name="connsiteX8" fmla="*/ 30582 w 33364"/>
                  <a:gd name="connsiteY8" fmla="*/ 22817 h 22817"/>
                  <a:gd name="connsiteX9" fmla="*/ 28892 w 33364"/>
                  <a:gd name="connsiteY9" fmla="*/ 22245 h 22817"/>
                  <a:gd name="connsiteX10" fmla="*/ 23426 w 33364"/>
                  <a:gd name="connsiteY10" fmla="*/ 18244 h 22817"/>
                  <a:gd name="connsiteX11" fmla="*/ 22748 w 33364"/>
                  <a:gd name="connsiteY11" fmla="*/ 14376 h 22817"/>
                  <a:gd name="connsiteX12" fmla="*/ 26618 w 33364"/>
                  <a:gd name="connsiteY12" fmla="*/ 13693 h 22817"/>
                  <a:gd name="connsiteX13" fmla="*/ 32272 w 33364"/>
                  <a:gd name="connsiteY13" fmla="*/ 17833 h 22817"/>
                  <a:gd name="connsiteX14" fmla="*/ 32794 w 33364"/>
                  <a:gd name="connsiteY14" fmla="*/ 21728 h 22817"/>
                  <a:gd name="connsiteX15" fmla="*/ 30582 w 33364"/>
                  <a:gd name="connsiteY15" fmla="*/ 22817 h 22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364" h="22817">
                    <a:moveTo>
                      <a:pt x="13902" y="11576"/>
                    </a:moveTo>
                    <a:cubicBezTo>
                      <a:pt x="13419" y="11576"/>
                      <a:pt x="12929" y="11453"/>
                      <a:pt x="12485" y="11187"/>
                    </a:cubicBezTo>
                    <a:cubicBezTo>
                      <a:pt x="8938" y="9092"/>
                      <a:pt x="5263" y="7102"/>
                      <a:pt x="1549" y="5268"/>
                    </a:cubicBezTo>
                    <a:cubicBezTo>
                      <a:pt x="175" y="4585"/>
                      <a:pt x="-392" y="2923"/>
                      <a:pt x="287" y="1545"/>
                    </a:cubicBezTo>
                    <a:cubicBezTo>
                      <a:pt x="970" y="161"/>
                      <a:pt x="2650" y="-383"/>
                      <a:pt x="4012" y="284"/>
                    </a:cubicBezTo>
                    <a:cubicBezTo>
                      <a:pt x="7842" y="2179"/>
                      <a:pt x="11651" y="4235"/>
                      <a:pt x="15315" y="6407"/>
                    </a:cubicBezTo>
                    <a:cubicBezTo>
                      <a:pt x="16632" y="7191"/>
                      <a:pt x="17072" y="8891"/>
                      <a:pt x="16293" y="10214"/>
                    </a:cubicBezTo>
                    <a:cubicBezTo>
                      <a:pt x="15776" y="11086"/>
                      <a:pt x="14853" y="11576"/>
                      <a:pt x="13902" y="11576"/>
                    </a:cubicBezTo>
                    <a:close/>
                    <a:moveTo>
                      <a:pt x="30582" y="22817"/>
                    </a:moveTo>
                    <a:cubicBezTo>
                      <a:pt x="29992" y="22817"/>
                      <a:pt x="29397" y="22628"/>
                      <a:pt x="28892" y="22245"/>
                    </a:cubicBezTo>
                    <a:cubicBezTo>
                      <a:pt x="27101" y="20872"/>
                      <a:pt x="25278" y="19544"/>
                      <a:pt x="23426" y="18244"/>
                    </a:cubicBezTo>
                    <a:cubicBezTo>
                      <a:pt x="22170" y="17360"/>
                      <a:pt x="21864" y="15632"/>
                      <a:pt x="22748" y="14376"/>
                    </a:cubicBezTo>
                    <a:cubicBezTo>
                      <a:pt x="23626" y="13109"/>
                      <a:pt x="25361" y="12820"/>
                      <a:pt x="26618" y="13693"/>
                    </a:cubicBezTo>
                    <a:cubicBezTo>
                      <a:pt x="28536" y="15032"/>
                      <a:pt x="30415" y="16416"/>
                      <a:pt x="32272" y="17833"/>
                    </a:cubicBezTo>
                    <a:cubicBezTo>
                      <a:pt x="33495" y="18761"/>
                      <a:pt x="33723" y="20506"/>
                      <a:pt x="32794" y="21728"/>
                    </a:cubicBezTo>
                    <a:cubicBezTo>
                      <a:pt x="32244" y="22440"/>
                      <a:pt x="31416" y="22817"/>
                      <a:pt x="30582" y="22817"/>
                    </a:cubicBezTo>
                    <a:close/>
                  </a:path>
                </a:pathLst>
              </a:custGeom>
              <a:solidFill>
                <a:srgbClr val="FBD63B"/>
              </a:solidFill>
              <a:ln w="553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2C64A1CB-2661-42FC-AC40-EA592DE718C5}"/>
                  </a:ext>
                </a:extLst>
              </p:cNvPr>
              <p:cNvSpPr/>
              <p:nvPr/>
            </p:nvSpPr>
            <p:spPr>
              <a:xfrm>
                <a:off x="11845745" y="5717766"/>
                <a:ext cx="344704" cy="344536"/>
              </a:xfrm>
              <a:custGeom>
                <a:avLst/>
                <a:gdLst>
                  <a:gd name="connsiteX0" fmla="*/ 172352 w 344704"/>
                  <a:gd name="connsiteY0" fmla="*/ 344537 h 344536"/>
                  <a:gd name="connsiteX1" fmla="*/ 0 w 344704"/>
                  <a:gd name="connsiteY1" fmla="*/ 172268 h 344536"/>
                  <a:gd name="connsiteX2" fmla="*/ 172352 w 344704"/>
                  <a:gd name="connsiteY2" fmla="*/ 0 h 344536"/>
                  <a:gd name="connsiteX3" fmla="*/ 231686 w 344704"/>
                  <a:gd name="connsiteY3" fmla="*/ 10481 h 344536"/>
                  <a:gd name="connsiteX4" fmla="*/ 233342 w 344704"/>
                  <a:gd name="connsiteY4" fmla="*/ 14048 h 344536"/>
                  <a:gd name="connsiteX5" fmla="*/ 229773 w 344704"/>
                  <a:gd name="connsiteY5" fmla="*/ 15699 h 344536"/>
                  <a:gd name="connsiteX6" fmla="*/ 172352 w 344704"/>
                  <a:gd name="connsiteY6" fmla="*/ 5557 h 344536"/>
                  <a:gd name="connsiteX7" fmla="*/ 5560 w 344704"/>
                  <a:gd name="connsiteY7" fmla="*/ 172268 h 344536"/>
                  <a:gd name="connsiteX8" fmla="*/ 172352 w 344704"/>
                  <a:gd name="connsiteY8" fmla="*/ 338980 h 344536"/>
                  <a:gd name="connsiteX9" fmla="*/ 339144 w 344704"/>
                  <a:gd name="connsiteY9" fmla="*/ 172268 h 344536"/>
                  <a:gd name="connsiteX10" fmla="*/ 284459 w 344704"/>
                  <a:gd name="connsiteY10" fmla="*/ 48830 h 344536"/>
                  <a:gd name="connsiteX11" fmla="*/ 284270 w 344704"/>
                  <a:gd name="connsiteY11" fmla="*/ 44901 h 344536"/>
                  <a:gd name="connsiteX12" fmla="*/ 288195 w 344704"/>
                  <a:gd name="connsiteY12" fmla="*/ 44712 h 344536"/>
                  <a:gd name="connsiteX13" fmla="*/ 344704 w 344704"/>
                  <a:gd name="connsiteY13" fmla="*/ 172268 h 344536"/>
                  <a:gd name="connsiteX14" fmla="*/ 172352 w 344704"/>
                  <a:gd name="connsiteY14" fmla="*/ 344537 h 344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44704" h="344536">
                    <a:moveTo>
                      <a:pt x="172352" y="344537"/>
                    </a:moveTo>
                    <a:cubicBezTo>
                      <a:pt x="77314" y="344537"/>
                      <a:pt x="0" y="267255"/>
                      <a:pt x="0" y="172268"/>
                    </a:cubicBezTo>
                    <a:cubicBezTo>
                      <a:pt x="0" y="77282"/>
                      <a:pt x="77314" y="0"/>
                      <a:pt x="172352" y="0"/>
                    </a:cubicBezTo>
                    <a:cubicBezTo>
                      <a:pt x="192745" y="0"/>
                      <a:pt x="212710" y="3529"/>
                      <a:pt x="231686" y="10481"/>
                    </a:cubicBezTo>
                    <a:cubicBezTo>
                      <a:pt x="233131" y="11009"/>
                      <a:pt x="233871" y="12603"/>
                      <a:pt x="233342" y="14048"/>
                    </a:cubicBezTo>
                    <a:cubicBezTo>
                      <a:pt x="232814" y="15493"/>
                      <a:pt x="231213" y="16232"/>
                      <a:pt x="229773" y="15699"/>
                    </a:cubicBezTo>
                    <a:cubicBezTo>
                      <a:pt x="211409" y="8969"/>
                      <a:pt x="192095" y="5557"/>
                      <a:pt x="172352" y="5557"/>
                    </a:cubicBezTo>
                    <a:cubicBezTo>
                      <a:pt x="80383" y="5557"/>
                      <a:pt x="5560" y="80344"/>
                      <a:pt x="5560" y="172268"/>
                    </a:cubicBezTo>
                    <a:cubicBezTo>
                      <a:pt x="5560" y="264193"/>
                      <a:pt x="80383" y="338980"/>
                      <a:pt x="172352" y="338980"/>
                    </a:cubicBezTo>
                    <a:cubicBezTo>
                      <a:pt x="264321" y="338980"/>
                      <a:pt x="339144" y="264193"/>
                      <a:pt x="339144" y="172268"/>
                    </a:cubicBezTo>
                    <a:cubicBezTo>
                      <a:pt x="339144" y="125372"/>
                      <a:pt x="319213" y="80383"/>
                      <a:pt x="284459" y="48830"/>
                    </a:cubicBezTo>
                    <a:cubicBezTo>
                      <a:pt x="283319" y="47796"/>
                      <a:pt x="283236" y="46040"/>
                      <a:pt x="284270" y="44901"/>
                    </a:cubicBezTo>
                    <a:cubicBezTo>
                      <a:pt x="285309" y="43767"/>
                      <a:pt x="287066" y="43684"/>
                      <a:pt x="288195" y="44712"/>
                    </a:cubicBezTo>
                    <a:cubicBezTo>
                      <a:pt x="324111" y="77321"/>
                      <a:pt x="344704" y="123811"/>
                      <a:pt x="344704" y="172268"/>
                    </a:cubicBezTo>
                    <a:cubicBezTo>
                      <a:pt x="344704" y="267255"/>
                      <a:pt x="267390" y="344537"/>
                      <a:pt x="172352" y="344537"/>
                    </a:cubicBezTo>
                    <a:close/>
                  </a:path>
                </a:pathLst>
              </a:custGeom>
              <a:solidFill>
                <a:srgbClr val="FBD63B"/>
              </a:solidFill>
              <a:ln w="553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1CCF539-8211-40B5-8B61-8F060A70B89C}"/>
                  </a:ext>
                </a:extLst>
              </p:cNvPr>
              <p:cNvSpPr/>
              <p:nvPr/>
            </p:nvSpPr>
            <p:spPr>
              <a:xfrm>
                <a:off x="11973619" y="5812236"/>
                <a:ext cx="88955" cy="155597"/>
              </a:xfrm>
              <a:custGeom>
                <a:avLst/>
                <a:gdLst>
                  <a:gd name="connsiteX0" fmla="*/ 0 w 88955"/>
                  <a:gd name="connsiteY0" fmla="*/ 119699 h 155597"/>
                  <a:gd name="connsiteX1" fmla="*/ 6861 w 88955"/>
                  <a:gd name="connsiteY1" fmla="*/ 112730 h 155597"/>
                  <a:gd name="connsiteX2" fmla="*/ 14150 w 88955"/>
                  <a:gd name="connsiteY2" fmla="*/ 118643 h 155597"/>
                  <a:gd name="connsiteX3" fmla="*/ 22728 w 88955"/>
                  <a:gd name="connsiteY3" fmla="*/ 136270 h 155597"/>
                  <a:gd name="connsiteX4" fmla="*/ 44378 w 88955"/>
                  <a:gd name="connsiteY4" fmla="*/ 142710 h 155597"/>
                  <a:gd name="connsiteX5" fmla="*/ 66884 w 88955"/>
                  <a:gd name="connsiteY5" fmla="*/ 134792 h 155597"/>
                  <a:gd name="connsiteX6" fmla="*/ 74817 w 88955"/>
                  <a:gd name="connsiteY6" fmla="*/ 110830 h 155597"/>
                  <a:gd name="connsiteX7" fmla="*/ 74817 w 88955"/>
                  <a:gd name="connsiteY7" fmla="*/ 106817 h 155597"/>
                  <a:gd name="connsiteX8" fmla="*/ 66884 w 88955"/>
                  <a:gd name="connsiteY8" fmla="*/ 83383 h 155597"/>
                  <a:gd name="connsiteX9" fmla="*/ 44584 w 88955"/>
                  <a:gd name="connsiteY9" fmla="*/ 75570 h 155597"/>
                  <a:gd name="connsiteX10" fmla="*/ 14794 w 88955"/>
                  <a:gd name="connsiteY10" fmla="*/ 75570 h 155597"/>
                  <a:gd name="connsiteX11" fmla="*/ 7506 w 88955"/>
                  <a:gd name="connsiteY11" fmla="*/ 70302 h 155597"/>
                  <a:gd name="connsiteX12" fmla="*/ 7728 w 88955"/>
                  <a:gd name="connsiteY12" fmla="*/ 68196 h 155597"/>
                  <a:gd name="connsiteX13" fmla="*/ 7950 w 88955"/>
                  <a:gd name="connsiteY13" fmla="*/ 66090 h 155597"/>
                  <a:gd name="connsiteX14" fmla="*/ 12009 w 88955"/>
                  <a:gd name="connsiteY14" fmla="*/ 5279 h 155597"/>
                  <a:gd name="connsiteX15" fmla="*/ 16518 w 88955"/>
                  <a:gd name="connsiteY15" fmla="*/ 0 h 155597"/>
                  <a:gd name="connsiteX16" fmla="*/ 76519 w 88955"/>
                  <a:gd name="connsiteY16" fmla="*/ 0 h 155597"/>
                  <a:gd name="connsiteX17" fmla="*/ 81233 w 88955"/>
                  <a:gd name="connsiteY17" fmla="*/ 6335 h 155597"/>
                  <a:gd name="connsiteX18" fmla="*/ 76519 w 88955"/>
                  <a:gd name="connsiteY18" fmla="*/ 12881 h 155597"/>
                  <a:gd name="connsiteX19" fmla="*/ 24596 w 88955"/>
                  <a:gd name="connsiteY19" fmla="*/ 12881 h 155597"/>
                  <a:gd name="connsiteX20" fmla="*/ 21222 w 88955"/>
                  <a:gd name="connsiteY20" fmla="*/ 63550 h 155597"/>
                  <a:gd name="connsiteX21" fmla="*/ 44578 w 88955"/>
                  <a:gd name="connsiteY21" fmla="*/ 63550 h 155597"/>
                  <a:gd name="connsiteX22" fmla="*/ 76947 w 88955"/>
                  <a:gd name="connsiteY22" fmla="*/ 73898 h 155597"/>
                  <a:gd name="connsiteX23" fmla="*/ 88956 w 88955"/>
                  <a:gd name="connsiteY23" fmla="*/ 106834 h 155597"/>
                  <a:gd name="connsiteX24" fmla="*/ 88956 w 88955"/>
                  <a:gd name="connsiteY24" fmla="*/ 110846 h 155597"/>
                  <a:gd name="connsiteX25" fmla="*/ 76847 w 88955"/>
                  <a:gd name="connsiteY25" fmla="*/ 144733 h 155597"/>
                  <a:gd name="connsiteX26" fmla="*/ 44578 w 88955"/>
                  <a:gd name="connsiteY26" fmla="*/ 155597 h 155597"/>
                  <a:gd name="connsiteX27" fmla="*/ 12003 w 88955"/>
                  <a:gd name="connsiteY27" fmla="*/ 145250 h 155597"/>
                  <a:gd name="connsiteX28" fmla="*/ 0 w 88955"/>
                  <a:gd name="connsiteY28" fmla="*/ 119699 h 155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88955" h="155597">
                    <a:moveTo>
                      <a:pt x="0" y="119699"/>
                    </a:moveTo>
                    <a:cubicBezTo>
                      <a:pt x="0" y="115053"/>
                      <a:pt x="2285" y="112730"/>
                      <a:pt x="6861" y="112730"/>
                    </a:cubicBezTo>
                    <a:cubicBezTo>
                      <a:pt x="11720" y="112730"/>
                      <a:pt x="14150" y="114703"/>
                      <a:pt x="14150" y="118643"/>
                    </a:cubicBezTo>
                    <a:cubicBezTo>
                      <a:pt x="14150" y="126106"/>
                      <a:pt x="17007" y="131974"/>
                      <a:pt x="22728" y="136270"/>
                    </a:cubicBezTo>
                    <a:cubicBezTo>
                      <a:pt x="28444" y="140565"/>
                      <a:pt x="35655" y="142710"/>
                      <a:pt x="44378" y="142710"/>
                    </a:cubicBezTo>
                    <a:cubicBezTo>
                      <a:pt x="54096" y="142710"/>
                      <a:pt x="61602" y="140071"/>
                      <a:pt x="66884" y="134792"/>
                    </a:cubicBezTo>
                    <a:cubicBezTo>
                      <a:pt x="72171" y="129512"/>
                      <a:pt x="74817" y="121532"/>
                      <a:pt x="74817" y="110830"/>
                    </a:cubicBezTo>
                    <a:lnTo>
                      <a:pt x="74817" y="106817"/>
                    </a:lnTo>
                    <a:cubicBezTo>
                      <a:pt x="74817" y="96398"/>
                      <a:pt x="72165" y="88590"/>
                      <a:pt x="66884" y="83383"/>
                    </a:cubicBezTo>
                    <a:cubicBezTo>
                      <a:pt x="61591" y="78176"/>
                      <a:pt x="54157" y="75570"/>
                      <a:pt x="44584" y="75570"/>
                    </a:cubicBezTo>
                    <a:lnTo>
                      <a:pt x="14794" y="75570"/>
                    </a:lnTo>
                    <a:cubicBezTo>
                      <a:pt x="9935" y="75570"/>
                      <a:pt x="7506" y="73814"/>
                      <a:pt x="7506" y="70302"/>
                    </a:cubicBezTo>
                    <a:cubicBezTo>
                      <a:pt x="7506" y="70019"/>
                      <a:pt x="7578" y="69319"/>
                      <a:pt x="7728" y="68196"/>
                    </a:cubicBezTo>
                    <a:cubicBezTo>
                      <a:pt x="7873" y="67073"/>
                      <a:pt x="7950" y="66368"/>
                      <a:pt x="7950" y="66090"/>
                    </a:cubicBezTo>
                    <a:lnTo>
                      <a:pt x="12009" y="5279"/>
                    </a:lnTo>
                    <a:cubicBezTo>
                      <a:pt x="12437" y="1762"/>
                      <a:pt x="13938" y="0"/>
                      <a:pt x="16518" y="0"/>
                    </a:cubicBezTo>
                    <a:lnTo>
                      <a:pt x="76519" y="0"/>
                    </a:lnTo>
                    <a:cubicBezTo>
                      <a:pt x="79666" y="0"/>
                      <a:pt x="81233" y="2112"/>
                      <a:pt x="81233" y="6335"/>
                    </a:cubicBezTo>
                    <a:cubicBezTo>
                      <a:pt x="81233" y="10703"/>
                      <a:pt x="79666" y="12881"/>
                      <a:pt x="76519" y="12881"/>
                    </a:cubicBezTo>
                    <a:lnTo>
                      <a:pt x="24596" y="12881"/>
                    </a:lnTo>
                    <a:lnTo>
                      <a:pt x="21222" y="63550"/>
                    </a:lnTo>
                    <a:lnTo>
                      <a:pt x="44578" y="63550"/>
                    </a:lnTo>
                    <a:cubicBezTo>
                      <a:pt x="58155" y="63550"/>
                      <a:pt x="68946" y="67001"/>
                      <a:pt x="76947" y="73898"/>
                    </a:cubicBezTo>
                    <a:cubicBezTo>
                      <a:pt x="84953" y="80799"/>
                      <a:pt x="88956" y="91775"/>
                      <a:pt x="88956" y="106834"/>
                    </a:cubicBezTo>
                    <a:lnTo>
                      <a:pt x="88956" y="110846"/>
                    </a:lnTo>
                    <a:cubicBezTo>
                      <a:pt x="88956" y="126189"/>
                      <a:pt x="84914" y="137481"/>
                      <a:pt x="76847" y="144733"/>
                    </a:cubicBezTo>
                    <a:cubicBezTo>
                      <a:pt x="68768" y="151974"/>
                      <a:pt x="58016" y="155597"/>
                      <a:pt x="44578" y="155597"/>
                    </a:cubicBezTo>
                    <a:cubicBezTo>
                      <a:pt x="30862" y="155597"/>
                      <a:pt x="19998" y="152146"/>
                      <a:pt x="12003" y="145250"/>
                    </a:cubicBezTo>
                    <a:cubicBezTo>
                      <a:pt x="3997" y="138354"/>
                      <a:pt x="0" y="129835"/>
                      <a:pt x="0" y="119699"/>
                    </a:cubicBezTo>
                    <a:close/>
                  </a:path>
                </a:pathLst>
              </a:custGeom>
              <a:solidFill>
                <a:schemeClr val="bg1"/>
              </a:solidFill>
              <a:ln w="553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9" name="Picture 14"/>
            <p:cNvGrpSpPr/>
            <p:nvPr/>
          </p:nvGrpSpPr>
          <p:grpSpPr>
            <a:xfrm>
              <a:off x="12287780" y="5867151"/>
              <a:ext cx="400140" cy="389136"/>
              <a:chOff x="12327227" y="5941717"/>
              <a:chExt cx="400140" cy="389136"/>
            </a:xfrm>
          </p:grpSpPr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FC501855-20AB-496F-B173-B66704269216}"/>
                  </a:ext>
                </a:extLst>
              </p:cNvPr>
              <p:cNvSpPr/>
              <p:nvPr/>
            </p:nvSpPr>
            <p:spPr>
              <a:xfrm>
                <a:off x="12408336" y="6022787"/>
                <a:ext cx="378510" cy="378326"/>
              </a:xfrm>
              <a:custGeom>
                <a:avLst/>
                <a:gdLst>
                  <a:gd name="connsiteX0" fmla="*/ 189255 w 378510"/>
                  <a:gd name="connsiteY0" fmla="*/ 0 h 378326"/>
                  <a:gd name="connsiteX1" fmla="*/ 0 w 378510"/>
                  <a:gd name="connsiteY1" fmla="*/ 189163 h 378326"/>
                  <a:gd name="connsiteX2" fmla="*/ 189255 w 378510"/>
                  <a:gd name="connsiteY2" fmla="*/ 378327 h 378326"/>
                  <a:gd name="connsiteX3" fmla="*/ 378511 w 378510"/>
                  <a:gd name="connsiteY3" fmla="*/ 189163 h 378326"/>
                  <a:gd name="connsiteX4" fmla="*/ 189255 w 378510"/>
                  <a:gd name="connsiteY4" fmla="*/ 0 h 378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510" h="378326">
                    <a:moveTo>
                      <a:pt x="189255" y="0"/>
                    </a:moveTo>
                    <a:cubicBezTo>
                      <a:pt x="84732" y="0"/>
                      <a:pt x="0" y="84691"/>
                      <a:pt x="0" y="189163"/>
                    </a:cubicBezTo>
                    <a:cubicBezTo>
                      <a:pt x="0" y="293636"/>
                      <a:pt x="84732" y="378327"/>
                      <a:pt x="189255" y="378327"/>
                    </a:cubicBezTo>
                    <a:cubicBezTo>
                      <a:pt x="293778" y="378327"/>
                      <a:pt x="378511" y="293636"/>
                      <a:pt x="378511" y="189163"/>
                    </a:cubicBezTo>
                    <a:cubicBezTo>
                      <a:pt x="378511" y="84691"/>
                      <a:pt x="293778" y="0"/>
                      <a:pt x="189255" y="0"/>
                    </a:cubicBezTo>
                    <a:close/>
                  </a:path>
                </a:pathLst>
              </a:custGeom>
              <a:solidFill>
                <a:srgbClr val="FBD63B"/>
              </a:solidFill>
              <a:ln w="5406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C1148B95-9A0E-4D2B-B357-23CDBBCD9E3D}"/>
                  </a:ext>
                </a:extLst>
              </p:cNvPr>
              <p:cNvSpPr/>
              <p:nvPr/>
            </p:nvSpPr>
            <p:spPr>
              <a:xfrm>
                <a:off x="12402929" y="6017382"/>
                <a:ext cx="389325" cy="389136"/>
              </a:xfrm>
              <a:custGeom>
                <a:avLst/>
                <a:gdLst>
                  <a:gd name="connsiteX0" fmla="*/ 194663 w 389325"/>
                  <a:gd name="connsiteY0" fmla="*/ 389136 h 389136"/>
                  <a:gd name="connsiteX1" fmla="*/ 0 w 389325"/>
                  <a:gd name="connsiteY1" fmla="*/ 194568 h 389136"/>
                  <a:gd name="connsiteX2" fmla="*/ 194663 w 389325"/>
                  <a:gd name="connsiteY2" fmla="*/ 0 h 389136"/>
                  <a:gd name="connsiteX3" fmla="*/ 389325 w 389325"/>
                  <a:gd name="connsiteY3" fmla="*/ 194568 h 389136"/>
                  <a:gd name="connsiteX4" fmla="*/ 194663 w 389325"/>
                  <a:gd name="connsiteY4" fmla="*/ 389136 h 389136"/>
                  <a:gd name="connsiteX5" fmla="*/ 194663 w 389325"/>
                  <a:gd name="connsiteY5" fmla="*/ 10809 h 389136"/>
                  <a:gd name="connsiteX6" fmla="*/ 10815 w 389325"/>
                  <a:gd name="connsiteY6" fmla="*/ 194568 h 389136"/>
                  <a:gd name="connsiteX7" fmla="*/ 194663 w 389325"/>
                  <a:gd name="connsiteY7" fmla="*/ 378327 h 389136"/>
                  <a:gd name="connsiteX8" fmla="*/ 378511 w 389325"/>
                  <a:gd name="connsiteY8" fmla="*/ 194568 h 389136"/>
                  <a:gd name="connsiteX9" fmla="*/ 194663 w 389325"/>
                  <a:gd name="connsiteY9" fmla="*/ 10809 h 389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9325" h="389136">
                    <a:moveTo>
                      <a:pt x="194663" y="389136"/>
                    </a:moveTo>
                    <a:cubicBezTo>
                      <a:pt x="87322" y="389136"/>
                      <a:pt x="0" y="301856"/>
                      <a:pt x="0" y="194568"/>
                    </a:cubicBezTo>
                    <a:cubicBezTo>
                      <a:pt x="0" y="87280"/>
                      <a:pt x="87322" y="0"/>
                      <a:pt x="194663" y="0"/>
                    </a:cubicBezTo>
                    <a:cubicBezTo>
                      <a:pt x="302003" y="0"/>
                      <a:pt x="389325" y="87280"/>
                      <a:pt x="389325" y="194568"/>
                    </a:cubicBezTo>
                    <a:cubicBezTo>
                      <a:pt x="389325" y="301856"/>
                      <a:pt x="302003" y="389136"/>
                      <a:pt x="194663" y="389136"/>
                    </a:cubicBezTo>
                    <a:close/>
                    <a:moveTo>
                      <a:pt x="194663" y="10809"/>
                    </a:moveTo>
                    <a:cubicBezTo>
                      <a:pt x="93287" y="10809"/>
                      <a:pt x="10815" y="93241"/>
                      <a:pt x="10815" y="194568"/>
                    </a:cubicBezTo>
                    <a:cubicBezTo>
                      <a:pt x="10815" y="295895"/>
                      <a:pt x="93287" y="378327"/>
                      <a:pt x="194663" y="378327"/>
                    </a:cubicBezTo>
                    <a:cubicBezTo>
                      <a:pt x="296039" y="378327"/>
                      <a:pt x="378511" y="295895"/>
                      <a:pt x="378511" y="194568"/>
                    </a:cubicBezTo>
                    <a:cubicBezTo>
                      <a:pt x="378511" y="93241"/>
                      <a:pt x="296039" y="10809"/>
                      <a:pt x="194663" y="10809"/>
                    </a:cubicBezTo>
                    <a:close/>
                  </a:path>
                </a:pathLst>
              </a:custGeom>
              <a:solidFill>
                <a:schemeClr val="bg1"/>
              </a:solidFill>
              <a:ln w="5406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B4089B09-8247-4CF8-9A04-08D911073829}"/>
                  </a:ext>
                </a:extLst>
              </p:cNvPr>
              <p:cNvSpPr/>
              <p:nvPr/>
            </p:nvSpPr>
            <p:spPr>
              <a:xfrm>
                <a:off x="12667883" y="6061397"/>
                <a:ext cx="32449" cy="22191"/>
              </a:xfrm>
              <a:custGeom>
                <a:avLst/>
                <a:gdLst>
                  <a:gd name="connsiteX0" fmla="*/ 13521 w 32449"/>
                  <a:gd name="connsiteY0" fmla="*/ 11258 h 22191"/>
                  <a:gd name="connsiteX1" fmla="*/ 12142 w 32449"/>
                  <a:gd name="connsiteY1" fmla="*/ 10880 h 22191"/>
                  <a:gd name="connsiteX2" fmla="*/ 1506 w 32449"/>
                  <a:gd name="connsiteY2" fmla="*/ 5124 h 22191"/>
                  <a:gd name="connsiteX3" fmla="*/ 279 w 32449"/>
                  <a:gd name="connsiteY3" fmla="*/ 1503 h 22191"/>
                  <a:gd name="connsiteX4" fmla="*/ 3902 w 32449"/>
                  <a:gd name="connsiteY4" fmla="*/ 276 h 22191"/>
                  <a:gd name="connsiteX5" fmla="*/ 14895 w 32449"/>
                  <a:gd name="connsiteY5" fmla="*/ 6232 h 22191"/>
                  <a:gd name="connsiteX6" fmla="*/ 15846 w 32449"/>
                  <a:gd name="connsiteY6" fmla="*/ 9934 h 22191"/>
                  <a:gd name="connsiteX7" fmla="*/ 13521 w 32449"/>
                  <a:gd name="connsiteY7" fmla="*/ 11258 h 22191"/>
                  <a:gd name="connsiteX8" fmla="*/ 29743 w 32449"/>
                  <a:gd name="connsiteY8" fmla="*/ 22192 h 22191"/>
                  <a:gd name="connsiteX9" fmla="*/ 28099 w 32449"/>
                  <a:gd name="connsiteY9" fmla="*/ 21635 h 22191"/>
                  <a:gd name="connsiteX10" fmla="*/ 22784 w 32449"/>
                  <a:gd name="connsiteY10" fmla="*/ 17744 h 22191"/>
                  <a:gd name="connsiteX11" fmla="*/ 22124 w 32449"/>
                  <a:gd name="connsiteY11" fmla="*/ 13982 h 22191"/>
                  <a:gd name="connsiteX12" fmla="*/ 25888 w 32449"/>
                  <a:gd name="connsiteY12" fmla="*/ 13317 h 22191"/>
                  <a:gd name="connsiteX13" fmla="*/ 31387 w 32449"/>
                  <a:gd name="connsiteY13" fmla="*/ 17344 h 22191"/>
                  <a:gd name="connsiteX14" fmla="*/ 31895 w 32449"/>
                  <a:gd name="connsiteY14" fmla="*/ 21132 h 22191"/>
                  <a:gd name="connsiteX15" fmla="*/ 29743 w 32449"/>
                  <a:gd name="connsiteY15" fmla="*/ 22192 h 2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2449" h="22191">
                    <a:moveTo>
                      <a:pt x="13521" y="11258"/>
                    </a:moveTo>
                    <a:cubicBezTo>
                      <a:pt x="13051" y="11258"/>
                      <a:pt x="12575" y="11139"/>
                      <a:pt x="12142" y="10880"/>
                    </a:cubicBezTo>
                    <a:cubicBezTo>
                      <a:pt x="8693" y="8842"/>
                      <a:pt x="5118" y="6907"/>
                      <a:pt x="1506" y="5124"/>
                    </a:cubicBezTo>
                    <a:cubicBezTo>
                      <a:pt x="171" y="4459"/>
                      <a:pt x="-381" y="2843"/>
                      <a:pt x="279" y="1503"/>
                    </a:cubicBezTo>
                    <a:cubicBezTo>
                      <a:pt x="944" y="157"/>
                      <a:pt x="2577" y="-373"/>
                      <a:pt x="3902" y="276"/>
                    </a:cubicBezTo>
                    <a:cubicBezTo>
                      <a:pt x="7627" y="2119"/>
                      <a:pt x="11331" y="4119"/>
                      <a:pt x="14895" y="6232"/>
                    </a:cubicBezTo>
                    <a:cubicBezTo>
                      <a:pt x="16176" y="6994"/>
                      <a:pt x="16603" y="8648"/>
                      <a:pt x="15846" y="9934"/>
                    </a:cubicBezTo>
                    <a:cubicBezTo>
                      <a:pt x="15344" y="10782"/>
                      <a:pt x="14446" y="11258"/>
                      <a:pt x="13521" y="11258"/>
                    </a:cubicBezTo>
                    <a:close/>
                    <a:moveTo>
                      <a:pt x="29743" y="22192"/>
                    </a:moveTo>
                    <a:cubicBezTo>
                      <a:pt x="29170" y="22192"/>
                      <a:pt x="28591" y="22008"/>
                      <a:pt x="28099" y="21635"/>
                    </a:cubicBezTo>
                    <a:cubicBezTo>
                      <a:pt x="26358" y="20300"/>
                      <a:pt x="24585" y="19008"/>
                      <a:pt x="22784" y="17744"/>
                    </a:cubicBezTo>
                    <a:cubicBezTo>
                      <a:pt x="21562" y="16884"/>
                      <a:pt x="21265" y="15204"/>
                      <a:pt x="22124" y="13982"/>
                    </a:cubicBezTo>
                    <a:cubicBezTo>
                      <a:pt x="22979" y="12750"/>
                      <a:pt x="24666" y="12469"/>
                      <a:pt x="25888" y="13317"/>
                    </a:cubicBezTo>
                    <a:cubicBezTo>
                      <a:pt x="27753" y="14620"/>
                      <a:pt x="29581" y="15966"/>
                      <a:pt x="31387" y="17344"/>
                    </a:cubicBezTo>
                    <a:cubicBezTo>
                      <a:pt x="32577" y="18246"/>
                      <a:pt x="32798" y="19943"/>
                      <a:pt x="31895" y="21132"/>
                    </a:cubicBezTo>
                    <a:cubicBezTo>
                      <a:pt x="31360" y="21824"/>
                      <a:pt x="30554" y="22192"/>
                      <a:pt x="29743" y="22192"/>
                    </a:cubicBezTo>
                    <a:close/>
                  </a:path>
                </a:pathLst>
              </a:custGeom>
              <a:solidFill>
                <a:srgbClr val="FBD63B"/>
              </a:solidFill>
              <a:ln w="5406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95C0C414-80F9-4197-8CE3-B1BA647985E4}"/>
                  </a:ext>
                </a:extLst>
              </p:cNvPr>
              <p:cNvSpPr/>
              <p:nvPr/>
            </p:nvSpPr>
            <p:spPr>
              <a:xfrm>
                <a:off x="12429965" y="6044405"/>
                <a:ext cx="335252" cy="335089"/>
              </a:xfrm>
              <a:custGeom>
                <a:avLst/>
                <a:gdLst>
                  <a:gd name="connsiteX0" fmla="*/ 167626 w 335252"/>
                  <a:gd name="connsiteY0" fmla="*/ 335089 h 335089"/>
                  <a:gd name="connsiteX1" fmla="*/ 0 w 335252"/>
                  <a:gd name="connsiteY1" fmla="*/ 167545 h 335089"/>
                  <a:gd name="connsiteX2" fmla="*/ 167626 w 335252"/>
                  <a:gd name="connsiteY2" fmla="*/ 0 h 335089"/>
                  <a:gd name="connsiteX3" fmla="*/ 225333 w 335252"/>
                  <a:gd name="connsiteY3" fmla="*/ 10193 h 335089"/>
                  <a:gd name="connsiteX4" fmla="*/ 226944 w 335252"/>
                  <a:gd name="connsiteY4" fmla="*/ 13663 h 335089"/>
                  <a:gd name="connsiteX5" fmla="*/ 223473 w 335252"/>
                  <a:gd name="connsiteY5" fmla="*/ 15268 h 335089"/>
                  <a:gd name="connsiteX6" fmla="*/ 167626 w 335252"/>
                  <a:gd name="connsiteY6" fmla="*/ 5405 h 335089"/>
                  <a:gd name="connsiteX7" fmla="*/ 5407 w 335252"/>
                  <a:gd name="connsiteY7" fmla="*/ 167545 h 335089"/>
                  <a:gd name="connsiteX8" fmla="*/ 167626 w 335252"/>
                  <a:gd name="connsiteY8" fmla="*/ 329685 h 335089"/>
                  <a:gd name="connsiteX9" fmla="*/ 329845 w 335252"/>
                  <a:gd name="connsiteY9" fmla="*/ 167545 h 335089"/>
                  <a:gd name="connsiteX10" fmla="*/ 276659 w 335252"/>
                  <a:gd name="connsiteY10" fmla="*/ 47491 h 335089"/>
                  <a:gd name="connsiteX11" fmla="*/ 276475 w 335252"/>
                  <a:gd name="connsiteY11" fmla="*/ 43670 h 335089"/>
                  <a:gd name="connsiteX12" fmla="*/ 280293 w 335252"/>
                  <a:gd name="connsiteY12" fmla="*/ 43486 h 335089"/>
                  <a:gd name="connsiteX13" fmla="*/ 335252 w 335252"/>
                  <a:gd name="connsiteY13" fmla="*/ 167545 h 335089"/>
                  <a:gd name="connsiteX14" fmla="*/ 167626 w 335252"/>
                  <a:gd name="connsiteY14" fmla="*/ 335089 h 335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5252" h="335089">
                    <a:moveTo>
                      <a:pt x="167626" y="335089"/>
                    </a:moveTo>
                    <a:cubicBezTo>
                      <a:pt x="75194" y="335089"/>
                      <a:pt x="0" y="259927"/>
                      <a:pt x="0" y="167545"/>
                    </a:cubicBezTo>
                    <a:cubicBezTo>
                      <a:pt x="0" y="75163"/>
                      <a:pt x="75194" y="0"/>
                      <a:pt x="167626" y="0"/>
                    </a:cubicBezTo>
                    <a:cubicBezTo>
                      <a:pt x="187460" y="0"/>
                      <a:pt x="206878" y="3432"/>
                      <a:pt x="225333" y="10193"/>
                    </a:cubicBezTo>
                    <a:cubicBezTo>
                      <a:pt x="226739" y="10707"/>
                      <a:pt x="227458" y="12258"/>
                      <a:pt x="226944" y="13663"/>
                    </a:cubicBezTo>
                    <a:cubicBezTo>
                      <a:pt x="226431" y="15068"/>
                      <a:pt x="224873" y="15787"/>
                      <a:pt x="223473" y="15268"/>
                    </a:cubicBezTo>
                    <a:cubicBezTo>
                      <a:pt x="205612" y="8723"/>
                      <a:pt x="186828" y="5405"/>
                      <a:pt x="167626" y="5405"/>
                    </a:cubicBezTo>
                    <a:cubicBezTo>
                      <a:pt x="78179" y="5405"/>
                      <a:pt x="5407" y="78141"/>
                      <a:pt x="5407" y="167545"/>
                    </a:cubicBezTo>
                    <a:cubicBezTo>
                      <a:pt x="5407" y="256949"/>
                      <a:pt x="78179" y="329685"/>
                      <a:pt x="167626" y="329685"/>
                    </a:cubicBezTo>
                    <a:cubicBezTo>
                      <a:pt x="257074" y="329685"/>
                      <a:pt x="329845" y="256949"/>
                      <a:pt x="329845" y="167545"/>
                    </a:cubicBezTo>
                    <a:cubicBezTo>
                      <a:pt x="329845" y="121935"/>
                      <a:pt x="310460" y="78179"/>
                      <a:pt x="276659" y="47491"/>
                    </a:cubicBezTo>
                    <a:cubicBezTo>
                      <a:pt x="275550" y="46486"/>
                      <a:pt x="275469" y="44778"/>
                      <a:pt x="276475" y="43670"/>
                    </a:cubicBezTo>
                    <a:cubicBezTo>
                      <a:pt x="277486" y="42567"/>
                      <a:pt x="279195" y="42486"/>
                      <a:pt x="280293" y="43486"/>
                    </a:cubicBezTo>
                    <a:cubicBezTo>
                      <a:pt x="315224" y="75201"/>
                      <a:pt x="335252" y="120416"/>
                      <a:pt x="335252" y="167545"/>
                    </a:cubicBezTo>
                    <a:cubicBezTo>
                      <a:pt x="335252" y="259927"/>
                      <a:pt x="260059" y="335089"/>
                      <a:pt x="167626" y="335089"/>
                    </a:cubicBezTo>
                    <a:close/>
                  </a:path>
                </a:pathLst>
              </a:custGeom>
              <a:solidFill>
                <a:srgbClr val="FBD63B"/>
              </a:solidFill>
              <a:ln w="5406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8F56F985-5D1D-4F16-ABCF-BC74881F179F}"/>
                  </a:ext>
                </a:extLst>
              </p:cNvPr>
              <p:cNvSpPr/>
              <p:nvPr/>
            </p:nvSpPr>
            <p:spPr>
              <a:xfrm>
                <a:off x="12554333" y="6136285"/>
                <a:ext cx="86522" cy="151330"/>
              </a:xfrm>
              <a:custGeom>
                <a:avLst/>
                <a:gdLst>
                  <a:gd name="connsiteX0" fmla="*/ 0 w 86522"/>
                  <a:gd name="connsiteY0" fmla="*/ 109898 h 151330"/>
                  <a:gd name="connsiteX1" fmla="*/ 806 w 86522"/>
                  <a:gd name="connsiteY1" fmla="*/ 106385 h 151330"/>
                  <a:gd name="connsiteX2" fmla="*/ 51786 w 86522"/>
                  <a:gd name="connsiteY2" fmla="*/ 4129 h 151330"/>
                  <a:gd name="connsiteX3" fmla="*/ 58085 w 86522"/>
                  <a:gd name="connsiteY3" fmla="*/ 0 h 151330"/>
                  <a:gd name="connsiteX4" fmla="*/ 62449 w 86522"/>
                  <a:gd name="connsiteY4" fmla="*/ 1654 h 151330"/>
                  <a:gd name="connsiteX5" fmla="*/ 64579 w 86522"/>
                  <a:gd name="connsiteY5" fmla="*/ 5588 h 151330"/>
                  <a:gd name="connsiteX6" fmla="*/ 63968 w 86522"/>
                  <a:gd name="connsiteY6" fmla="*/ 8280 h 151330"/>
                  <a:gd name="connsiteX7" fmla="*/ 17060 w 86522"/>
                  <a:gd name="connsiteY7" fmla="*/ 102678 h 151330"/>
                  <a:gd name="connsiteX8" fmla="*/ 56863 w 86522"/>
                  <a:gd name="connsiteY8" fmla="*/ 102678 h 151330"/>
                  <a:gd name="connsiteX9" fmla="*/ 56863 w 86522"/>
                  <a:gd name="connsiteY9" fmla="*/ 62359 h 151330"/>
                  <a:gd name="connsiteX10" fmla="*/ 63563 w 86522"/>
                  <a:gd name="connsiteY10" fmla="*/ 57133 h 151330"/>
                  <a:gd name="connsiteX11" fmla="*/ 68235 w 86522"/>
                  <a:gd name="connsiteY11" fmla="*/ 58495 h 151330"/>
                  <a:gd name="connsiteX12" fmla="*/ 70268 w 86522"/>
                  <a:gd name="connsiteY12" fmla="*/ 62359 h 151330"/>
                  <a:gd name="connsiteX13" fmla="*/ 70268 w 86522"/>
                  <a:gd name="connsiteY13" fmla="*/ 102678 h 151330"/>
                  <a:gd name="connsiteX14" fmla="*/ 81439 w 86522"/>
                  <a:gd name="connsiteY14" fmla="*/ 102678 h 151330"/>
                  <a:gd name="connsiteX15" fmla="*/ 85197 w 86522"/>
                  <a:gd name="connsiteY15" fmla="*/ 104586 h 151330"/>
                  <a:gd name="connsiteX16" fmla="*/ 86522 w 86522"/>
                  <a:gd name="connsiteY16" fmla="*/ 108893 h 151330"/>
                  <a:gd name="connsiteX17" fmla="*/ 85095 w 86522"/>
                  <a:gd name="connsiteY17" fmla="*/ 113412 h 151330"/>
                  <a:gd name="connsiteX18" fmla="*/ 81434 w 86522"/>
                  <a:gd name="connsiteY18" fmla="*/ 115314 h 151330"/>
                  <a:gd name="connsiteX19" fmla="*/ 70262 w 86522"/>
                  <a:gd name="connsiteY19" fmla="*/ 115314 h 151330"/>
                  <a:gd name="connsiteX20" fmla="*/ 70262 w 86522"/>
                  <a:gd name="connsiteY20" fmla="*/ 145888 h 151330"/>
                  <a:gd name="connsiteX21" fmla="*/ 68229 w 86522"/>
                  <a:gd name="connsiteY21" fmla="*/ 149866 h 151330"/>
                  <a:gd name="connsiteX22" fmla="*/ 63557 w 86522"/>
                  <a:gd name="connsiteY22" fmla="*/ 151331 h 151330"/>
                  <a:gd name="connsiteX23" fmla="*/ 58783 w 86522"/>
                  <a:gd name="connsiteY23" fmla="*/ 149866 h 151330"/>
                  <a:gd name="connsiteX24" fmla="*/ 56852 w 86522"/>
                  <a:gd name="connsiteY24" fmla="*/ 145888 h 151330"/>
                  <a:gd name="connsiteX25" fmla="*/ 56852 w 86522"/>
                  <a:gd name="connsiteY25" fmla="*/ 115314 h 151330"/>
                  <a:gd name="connsiteX26" fmla="*/ 5267 w 86522"/>
                  <a:gd name="connsiteY26" fmla="*/ 115314 h 151330"/>
                  <a:gd name="connsiteX27" fmla="*/ 0 w 86522"/>
                  <a:gd name="connsiteY27" fmla="*/ 109898 h 151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86522" h="151330">
                    <a:moveTo>
                      <a:pt x="0" y="109898"/>
                    </a:moveTo>
                    <a:cubicBezTo>
                      <a:pt x="0" y="108520"/>
                      <a:pt x="265" y="107347"/>
                      <a:pt x="806" y="106385"/>
                    </a:cubicBezTo>
                    <a:lnTo>
                      <a:pt x="51786" y="4129"/>
                    </a:lnTo>
                    <a:cubicBezTo>
                      <a:pt x="53138" y="1378"/>
                      <a:pt x="55241" y="0"/>
                      <a:pt x="58085" y="0"/>
                    </a:cubicBezTo>
                    <a:cubicBezTo>
                      <a:pt x="59572" y="0"/>
                      <a:pt x="61032" y="557"/>
                      <a:pt x="62449" y="1654"/>
                    </a:cubicBezTo>
                    <a:cubicBezTo>
                      <a:pt x="63871" y="2762"/>
                      <a:pt x="64579" y="4075"/>
                      <a:pt x="64579" y="5588"/>
                    </a:cubicBezTo>
                    <a:cubicBezTo>
                      <a:pt x="64579" y="6415"/>
                      <a:pt x="64374" y="7318"/>
                      <a:pt x="63968" y="8280"/>
                    </a:cubicBezTo>
                    <a:lnTo>
                      <a:pt x="17060" y="102678"/>
                    </a:lnTo>
                    <a:lnTo>
                      <a:pt x="56863" y="102678"/>
                    </a:lnTo>
                    <a:lnTo>
                      <a:pt x="56863" y="62359"/>
                    </a:lnTo>
                    <a:cubicBezTo>
                      <a:pt x="56863" y="58878"/>
                      <a:pt x="59096" y="57133"/>
                      <a:pt x="63563" y="57133"/>
                    </a:cubicBezTo>
                    <a:cubicBezTo>
                      <a:pt x="65320" y="57133"/>
                      <a:pt x="66883" y="57587"/>
                      <a:pt x="68235" y="58495"/>
                    </a:cubicBezTo>
                    <a:cubicBezTo>
                      <a:pt x="69587" y="59397"/>
                      <a:pt x="70268" y="60689"/>
                      <a:pt x="70268" y="62359"/>
                    </a:cubicBezTo>
                    <a:lnTo>
                      <a:pt x="70268" y="102678"/>
                    </a:lnTo>
                    <a:lnTo>
                      <a:pt x="81439" y="102678"/>
                    </a:lnTo>
                    <a:cubicBezTo>
                      <a:pt x="83067" y="102678"/>
                      <a:pt x="84321" y="103316"/>
                      <a:pt x="85197" y="104586"/>
                    </a:cubicBezTo>
                    <a:cubicBezTo>
                      <a:pt x="86079" y="105850"/>
                      <a:pt x="86522" y="107288"/>
                      <a:pt x="86522" y="108893"/>
                    </a:cubicBezTo>
                    <a:cubicBezTo>
                      <a:pt x="86522" y="110639"/>
                      <a:pt x="86041" y="112141"/>
                      <a:pt x="85095" y="113412"/>
                    </a:cubicBezTo>
                    <a:cubicBezTo>
                      <a:pt x="84143" y="114676"/>
                      <a:pt x="82932" y="115314"/>
                      <a:pt x="81434" y="115314"/>
                    </a:cubicBezTo>
                    <a:lnTo>
                      <a:pt x="70262" y="115314"/>
                    </a:lnTo>
                    <a:lnTo>
                      <a:pt x="70262" y="145888"/>
                    </a:lnTo>
                    <a:cubicBezTo>
                      <a:pt x="70262" y="147564"/>
                      <a:pt x="69581" y="148888"/>
                      <a:pt x="68229" y="149866"/>
                    </a:cubicBezTo>
                    <a:cubicBezTo>
                      <a:pt x="66877" y="150839"/>
                      <a:pt x="65315" y="151331"/>
                      <a:pt x="63557" y="151331"/>
                    </a:cubicBezTo>
                    <a:cubicBezTo>
                      <a:pt x="61659" y="151331"/>
                      <a:pt x="60075" y="150839"/>
                      <a:pt x="58783" y="149866"/>
                    </a:cubicBezTo>
                    <a:cubicBezTo>
                      <a:pt x="57490" y="148893"/>
                      <a:pt x="56852" y="147564"/>
                      <a:pt x="56852" y="145888"/>
                    </a:cubicBezTo>
                    <a:lnTo>
                      <a:pt x="56852" y="115314"/>
                    </a:lnTo>
                    <a:lnTo>
                      <a:pt x="5267" y="115314"/>
                    </a:lnTo>
                    <a:cubicBezTo>
                      <a:pt x="1757" y="115314"/>
                      <a:pt x="0" y="113514"/>
                      <a:pt x="0" y="109898"/>
                    </a:cubicBezTo>
                    <a:close/>
                  </a:path>
                </a:pathLst>
              </a:custGeom>
              <a:solidFill>
                <a:schemeClr val="bg1"/>
              </a:solidFill>
              <a:ln w="5406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5" name="Picture 10"/>
            <p:cNvGrpSpPr/>
            <p:nvPr/>
          </p:nvGrpSpPr>
          <p:grpSpPr>
            <a:xfrm>
              <a:off x="11122955" y="7038694"/>
              <a:ext cx="411421" cy="400107"/>
              <a:chOff x="11145898" y="7103968"/>
              <a:chExt cx="411421" cy="400107"/>
            </a:xfrm>
          </p:grpSpPr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AC0FED3-6958-4CA4-99E5-F2AE559E5955}"/>
                  </a:ext>
                </a:extLst>
              </p:cNvPr>
              <p:cNvSpPr/>
              <p:nvPr/>
            </p:nvSpPr>
            <p:spPr>
              <a:xfrm>
                <a:off x="11229294" y="7187323"/>
                <a:ext cx="389182" cy="388992"/>
              </a:xfrm>
              <a:custGeom>
                <a:avLst/>
                <a:gdLst>
                  <a:gd name="connsiteX0" fmla="*/ 194591 w 389182"/>
                  <a:gd name="connsiteY0" fmla="*/ 0 h 388992"/>
                  <a:gd name="connsiteX1" fmla="*/ 0 w 389182"/>
                  <a:gd name="connsiteY1" fmla="*/ 194496 h 388992"/>
                  <a:gd name="connsiteX2" fmla="*/ 194591 w 389182"/>
                  <a:gd name="connsiteY2" fmla="*/ 388993 h 388992"/>
                  <a:gd name="connsiteX3" fmla="*/ 389182 w 389182"/>
                  <a:gd name="connsiteY3" fmla="*/ 194496 h 388992"/>
                  <a:gd name="connsiteX4" fmla="*/ 194591 w 389182"/>
                  <a:gd name="connsiteY4" fmla="*/ 0 h 388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182" h="388992">
                    <a:moveTo>
                      <a:pt x="194591" y="0"/>
                    </a:moveTo>
                    <a:cubicBezTo>
                      <a:pt x="87121" y="0"/>
                      <a:pt x="0" y="87079"/>
                      <a:pt x="0" y="194496"/>
                    </a:cubicBezTo>
                    <a:cubicBezTo>
                      <a:pt x="0" y="301914"/>
                      <a:pt x="87121" y="388993"/>
                      <a:pt x="194591" y="388993"/>
                    </a:cubicBezTo>
                    <a:cubicBezTo>
                      <a:pt x="302061" y="388993"/>
                      <a:pt x="389182" y="301914"/>
                      <a:pt x="389182" y="194496"/>
                    </a:cubicBezTo>
                    <a:cubicBezTo>
                      <a:pt x="389182" y="87079"/>
                      <a:pt x="302061" y="0"/>
                      <a:pt x="194591" y="0"/>
                    </a:cubicBezTo>
                    <a:close/>
                  </a:path>
                </a:pathLst>
              </a:custGeom>
              <a:solidFill>
                <a:srgbClr val="FBD63B"/>
              </a:solidFill>
              <a:ln w="553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263F33EB-910D-43A8-B383-129A7140182F}"/>
                  </a:ext>
                </a:extLst>
              </p:cNvPr>
              <p:cNvSpPr/>
              <p:nvPr/>
            </p:nvSpPr>
            <p:spPr>
              <a:xfrm>
                <a:off x="11223734" y="7181766"/>
                <a:ext cx="400301" cy="400107"/>
              </a:xfrm>
              <a:custGeom>
                <a:avLst/>
                <a:gdLst>
                  <a:gd name="connsiteX0" fmla="*/ 200151 w 400301"/>
                  <a:gd name="connsiteY0" fmla="*/ 400107 h 400107"/>
                  <a:gd name="connsiteX1" fmla="*/ 0 w 400301"/>
                  <a:gd name="connsiteY1" fmla="*/ 200054 h 400107"/>
                  <a:gd name="connsiteX2" fmla="*/ 200151 w 400301"/>
                  <a:gd name="connsiteY2" fmla="*/ 0 h 400107"/>
                  <a:gd name="connsiteX3" fmla="*/ 400302 w 400301"/>
                  <a:gd name="connsiteY3" fmla="*/ 200054 h 400107"/>
                  <a:gd name="connsiteX4" fmla="*/ 200151 w 400301"/>
                  <a:gd name="connsiteY4" fmla="*/ 400107 h 400107"/>
                  <a:gd name="connsiteX5" fmla="*/ 200151 w 400301"/>
                  <a:gd name="connsiteY5" fmla="*/ 11114 h 400107"/>
                  <a:gd name="connsiteX6" fmla="*/ 11119 w 400301"/>
                  <a:gd name="connsiteY6" fmla="*/ 200054 h 400107"/>
                  <a:gd name="connsiteX7" fmla="*/ 200151 w 400301"/>
                  <a:gd name="connsiteY7" fmla="*/ 388993 h 400107"/>
                  <a:gd name="connsiteX8" fmla="*/ 389182 w 400301"/>
                  <a:gd name="connsiteY8" fmla="*/ 200054 h 400107"/>
                  <a:gd name="connsiteX9" fmla="*/ 200151 w 400301"/>
                  <a:gd name="connsiteY9" fmla="*/ 11114 h 400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0301" h="400107">
                    <a:moveTo>
                      <a:pt x="200151" y="400107"/>
                    </a:moveTo>
                    <a:cubicBezTo>
                      <a:pt x="89784" y="400107"/>
                      <a:pt x="0" y="310366"/>
                      <a:pt x="0" y="200054"/>
                    </a:cubicBezTo>
                    <a:cubicBezTo>
                      <a:pt x="0" y="89741"/>
                      <a:pt x="89784" y="0"/>
                      <a:pt x="200151" y="0"/>
                    </a:cubicBezTo>
                    <a:cubicBezTo>
                      <a:pt x="310517" y="0"/>
                      <a:pt x="400302" y="89741"/>
                      <a:pt x="400302" y="200054"/>
                    </a:cubicBezTo>
                    <a:cubicBezTo>
                      <a:pt x="400302" y="310366"/>
                      <a:pt x="310517" y="400107"/>
                      <a:pt x="200151" y="400107"/>
                    </a:cubicBezTo>
                    <a:close/>
                    <a:moveTo>
                      <a:pt x="200151" y="11114"/>
                    </a:moveTo>
                    <a:cubicBezTo>
                      <a:pt x="95917" y="11114"/>
                      <a:pt x="11119" y="95870"/>
                      <a:pt x="11119" y="200054"/>
                    </a:cubicBezTo>
                    <a:cubicBezTo>
                      <a:pt x="11119" y="304237"/>
                      <a:pt x="95917" y="388993"/>
                      <a:pt x="200151" y="388993"/>
                    </a:cubicBezTo>
                    <a:cubicBezTo>
                      <a:pt x="304385" y="388993"/>
                      <a:pt x="389182" y="304237"/>
                      <a:pt x="389182" y="200054"/>
                    </a:cubicBezTo>
                    <a:cubicBezTo>
                      <a:pt x="389182" y="95870"/>
                      <a:pt x="304385" y="11114"/>
                      <a:pt x="200151" y="11114"/>
                    </a:cubicBezTo>
                    <a:close/>
                  </a:path>
                </a:pathLst>
              </a:custGeom>
              <a:solidFill>
                <a:srgbClr val="FFFCF3"/>
              </a:solidFill>
              <a:ln w="553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9CB12255-0728-4804-951E-508E17E86025}"/>
                  </a:ext>
                </a:extLst>
              </p:cNvPr>
              <p:cNvSpPr/>
              <p:nvPr/>
            </p:nvSpPr>
            <p:spPr>
              <a:xfrm>
                <a:off x="11496158" y="7227022"/>
                <a:ext cx="33364" cy="22817"/>
              </a:xfrm>
              <a:custGeom>
                <a:avLst/>
                <a:gdLst>
                  <a:gd name="connsiteX0" fmla="*/ 13902 w 33364"/>
                  <a:gd name="connsiteY0" fmla="*/ 11576 h 22817"/>
                  <a:gd name="connsiteX1" fmla="*/ 12485 w 33364"/>
                  <a:gd name="connsiteY1" fmla="*/ 11187 h 22817"/>
                  <a:gd name="connsiteX2" fmla="*/ 1549 w 33364"/>
                  <a:gd name="connsiteY2" fmla="*/ 5268 h 22817"/>
                  <a:gd name="connsiteX3" fmla="*/ 287 w 33364"/>
                  <a:gd name="connsiteY3" fmla="*/ 1545 h 22817"/>
                  <a:gd name="connsiteX4" fmla="*/ 4012 w 33364"/>
                  <a:gd name="connsiteY4" fmla="*/ 284 h 22817"/>
                  <a:gd name="connsiteX5" fmla="*/ 15315 w 33364"/>
                  <a:gd name="connsiteY5" fmla="*/ 6407 h 22817"/>
                  <a:gd name="connsiteX6" fmla="*/ 16293 w 33364"/>
                  <a:gd name="connsiteY6" fmla="*/ 10214 h 22817"/>
                  <a:gd name="connsiteX7" fmla="*/ 13902 w 33364"/>
                  <a:gd name="connsiteY7" fmla="*/ 11576 h 22817"/>
                  <a:gd name="connsiteX8" fmla="*/ 30582 w 33364"/>
                  <a:gd name="connsiteY8" fmla="*/ 22817 h 22817"/>
                  <a:gd name="connsiteX9" fmla="*/ 28892 w 33364"/>
                  <a:gd name="connsiteY9" fmla="*/ 22245 h 22817"/>
                  <a:gd name="connsiteX10" fmla="*/ 23426 w 33364"/>
                  <a:gd name="connsiteY10" fmla="*/ 18244 h 22817"/>
                  <a:gd name="connsiteX11" fmla="*/ 22748 w 33364"/>
                  <a:gd name="connsiteY11" fmla="*/ 14376 h 22817"/>
                  <a:gd name="connsiteX12" fmla="*/ 26618 w 33364"/>
                  <a:gd name="connsiteY12" fmla="*/ 13693 h 22817"/>
                  <a:gd name="connsiteX13" fmla="*/ 32272 w 33364"/>
                  <a:gd name="connsiteY13" fmla="*/ 17833 h 22817"/>
                  <a:gd name="connsiteX14" fmla="*/ 32794 w 33364"/>
                  <a:gd name="connsiteY14" fmla="*/ 21728 h 22817"/>
                  <a:gd name="connsiteX15" fmla="*/ 30582 w 33364"/>
                  <a:gd name="connsiteY15" fmla="*/ 22817 h 22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364" h="22817">
                    <a:moveTo>
                      <a:pt x="13902" y="11576"/>
                    </a:moveTo>
                    <a:cubicBezTo>
                      <a:pt x="13419" y="11576"/>
                      <a:pt x="12929" y="11453"/>
                      <a:pt x="12485" y="11187"/>
                    </a:cubicBezTo>
                    <a:cubicBezTo>
                      <a:pt x="8938" y="9092"/>
                      <a:pt x="5263" y="7102"/>
                      <a:pt x="1549" y="5268"/>
                    </a:cubicBezTo>
                    <a:cubicBezTo>
                      <a:pt x="175" y="4585"/>
                      <a:pt x="-392" y="2923"/>
                      <a:pt x="287" y="1545"/>
                    </a:cubicBezTo>
                    <a:cubicBezTo>
                      <a:pt x="970" y="161"/>
                      <a:pt x="2650" y="-383"/>
                      <a:pt x="4012" y="284"/>
                    </a:cubicBezTo>
                    <a:cubicBezTo>
                      <a:pt x="7842" y="2179"/>
                      <a:pt x="11651" y="4235"/>
                      <a:pt x="15315" y="6407"/>
                    </a:cubicBezTo>
                    <a:cubicBezTo>
                      <a:pt x="16632" y="7191"/>
                      <a:pt x="17072" y="8891"/>
                      <a:pt x="16293" y="10214"/>
                    </a:cubicBezTo>
                    <a:cubicBezTo>
                      <a:pt x="15776" y="11086"/>
                      <a:pt x="14853" y="11576"/>
                      <a:pt x="13902" y="11576"/>
                    </a:cubicBezTo>
                    <a:close/>
                    <a:moveTo>
                      <a:pt x="30582" y="22817"/>
                    </a:moveTo>
                    <a:cubicBezTo>
                      <a:pt x="29992" y="22817"/>
                      <a:pt x="29397" y="22628"/>
                      <a:pt x="28892" y="22245"/>
                    </a:cubicBezTo>
                    <a:cubicBezTo>
                      <a:pt x="27101" y="20872"/>
                      <a:pt x="25278" y="19544"/>
                      <a:pt x="23426" y="18244"/>
                    </a:cubicBezTo>
                    <a:cubicBezTo>
                      <a:pt x="22170" y="17360"/>
                      <a:pt x="21864" y="15632"/>
                      <a:pt x="22748" y="14376"/>
                    </a:cubicBezTo>
                    <a:cubicBezTo>
                      <a:pt x="23626" y="13109"/>
                      <a:pt x="25361" y="12820"/>
                      <a:pt x="26618" y="13693"/>
                    </a:cubicBezTo>
                    <a:cubicBezTo>
                      <a:pt x="28536" y="15032"/>
                      <a:pt x="30415" y="16416"/>
                      <a:pt x="32272" y="17833"/>
                    </a:cubicBezTo>
                    <a:cubicBezTo>
                      <a:pt x="33495" y="18761"/>
                      <a:pt x="33723" y="20506"/>
                      <a:pt x="32794" y="21728"/>
                    </a:cubicBezTo>
                    <a:cubicBezTo>
                      <a:pt x="32244" y="22440"/>
                      <a:pt x="31416" y="22817"/>
                      <a:pt x="30582" y="22817"/>
                    </a:cubicBezTo>
                    <a:close/>
                  </a:path>
                </a:pathLst>
              </a:custGeom>
              <a:solidFill>
                <a:srgbClr val="FFFCF3"/>
              </a:solidFill>
              <a:ln w="553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F0DFF128-2912-4DF3-BCB4-9875B956CE36}"/>
                  </a:ext>
                </a:extLst>
              </p:cNvPr>
              <p:cNvSpPr/>
              <p:nvPr/>
            </p:nvSpPr>
            <p:spPr>
              <a:xfrm>
                <a:off x="11251533" y="7209551"/>
                <a:ext cx="344704" cy="344536"/>
              </a:xfrm>
              <a:custGeom>
                <a:avLst/>
                <a:gdLst>
                  <a:gd name="connsiteX0" fmla="*/ 172352 w 344704"/>
                  <a:gd name="connsiteY0" fmla="*/ 344537 h 344536"/>
                  <a:gd name="connsiteX1" fmla="*/ 0 w 344704"/>
                  <a:gd name="connsiteY1" fmla="*/ 172268 h 344536"/>
                  <a:gd name="connsiteX2" fmla="*/ 172352 w 344704"/>
                  <a:gd name="connsiteY2" fmla="*/ 0 h 344536"/>
                  <a:gd name="connsiteX3" fmla="*/ 231686 w 344704"/>
                  <a:gd name="connsiteY3" fmla="*/ 10481 h 344536"/>
                  <a:gd name="connsiteX4" fmla="*/ 233342 w 344704"/>
                  <a:gd name="connsiteY4" fmla="*/ 14048 h 344536"/>
                  <a:gd name="connsiteX5" fmla="*/ 229773 w 344704"/>
                  <a:gd name="connsiteY5" fmla="*/ 15699 h 344536"/>
                  <a:gd name="connsiteX6" fmla="*/ 172352 w 344704"/>
                  <a:gd name="connsiteY6" fmla="*/ 5557 h 344536"/>
                  <a:gd name="connsiteX7" fmla="*/ 5560 w 344704"/>
                  <a:gd name="connsiteY7" fmla="*/ 172268 h 344536"/>
                  <a:gd name="connsiteX8" fmla="*/ 172352 w 344704"/>
                  <a:gd name="connsiteY8" fmla="*/ 338980 h 344536"/>
                  <a:gd name="connsiteX9" fmla="*/ 339144 w 344704"/>
                  <a:gd name="connsiteY9" fmla="*/ 172268 h 344536"/>
                  <a:gd name="connsiteX10" fmla="*/ 284459 w 344704"/>
                  <a:gd name="connsiteY10" fmla="*/ 48830 h 344536"/>
                  <a:gd name="connsiteX11" fmla="*/ 284270 w 344704"/>
                  <a:gd name="connsiteY11" fmla="*/ 44901 h 344536"/>
                  <a:gd name="connsiteX12" fmla="*/ 288195 w 344704"/>
                  <a:gd name="connsiteY12" fmla="*/ 44712 h 344536"/>
                  <a:gd name="connsiteX13" fmla="*/ 344704 w 344704"/>
                  <a:gd name="connsiteY13" fmla="*/ 172268 h 344536"/>
                  <a:gd name="connsiteX14" fmla="*/ 172352 w 344704"/>
                  <a:gd name="connsiteY14" fmla="*/ 344537 h 344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44704" h="344536">
                    <a:moveTo>
                      <a:pt x="172352" y="344537"/>
                    </a:moveTo>
                    <a:cubicBezTo>
                      <a:pt x="77314" y="344537"/>
                      <a:pt x="0" y="267255"/>
                      <a:pt x="0" y="172268"/>
                    </a:cubicBezTo>
                    <a:cubicBezTo>
                      <a:pt x="0" y="77282"/>
                      <a:pt x="77314" y="0"/>
                      <a:pt x="172352" y="0"/>
                    </a:cubicBezTo>
                    <a:cubicBezTo>
                      <a:pt x="192745" y="0"/>
                      <a:pt x="212710" y="3529"/>
                      <a:pt x="231686" y="10481"/>
                    </a:cubicBezTo>
                    <a:cubicBezTo>
                      <a:pt x="233131" y="11009"/>
                      <a:pt x="233871" y="12603"/>
                      <a:pt x="233342" y="14048"/>
                    </a:cubicBezTo>
                    <a:cubicBezTo>
                      <a:pt x="232814" y="15493"/>
                      <a:pt x="231213" y="16232"/>
                      <a:pt x="229773" y="15699"/>
                    </a:cubicBezTo>
                    <a:cubicBezTo>
                      <a:pt x="211409" y="8969"/>
                      <a:pt x="192095" y="5557"/>
                      <a:pt x="172352" y="5557"/>
                    </a:cubicBezTo>
                    <a:cubicBezTo>
                      <a:pt x="80383" y="5557"/>
                      <a:pt x="5560" y="80344"/>
                      <a:pt x="5560" y="172268"/>
                    </a:cubicBezTo>
                    <a:cubicBezTo>
                      <a:pt x="5560" y="264193"/>
                      <a:pt x="80383" y="338980"/>
                      <a:pt x="172352" y="338980"/>
                    </a:cubicBezTo>
                    <a:cubicBezTo>
                      <a:pt x="264321" y="338980"/>
                      <a:pt x="339144" y="264193"/>
                      <a:pt x="339144" y="172268"/>
                    </a:cubicBezTo>
                    <a:cubicBezTo>
                      <a:pt x="339144" y="125372"/>
                      <a:pt x="319213" y="80383"/>
                      <a:pt x="284459" y="48830"/>
                    </a:cubicBezTo>
                    <a:cubicBezTo>
                      <a:pt x="283319" y="47796"/>
                      <a:pt x="283236" y="46040"/>
                      <a:pt x="284270" y="44901"/>
                    </a:cubicBezTo>
                    <a:cubicBezTo>
                      <a:pt x="285309" y="43767"/>
                      <a:pt x="287066" y="43684"/>
                      <a:pt x="288195" y="44712"/>
                    </a:cubicBezTo>
                    <a:cubicBezTo>
                      <a:pt x="324111" y="77321"/>
                      <a:pt x="344704" y="123811"/>
                      <a:pt x="344704" y="172268"/>
                    </a:cubicBezTo>
                    <a:cubicBezTo>
                      <a:pt x="344704" y="267255"/>
                      <a:pt x="267390" y="344537"/>
                      <a:pt x="172352" y="344537"/>
                    </a:cubicBezTo>
                    <a:close/>
                  </a:path>
                </a:pathLst>
              </a:custGeom>
              <a:solidFill>
                <a:srgbClr val="FFFCF3"/>
              </a:solidFill>
              <a:ln w="553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DF9B7D2A-AB69-49DC-BE0C-24EB661A7FBB}"/>
                  </a:ext>
                </a:extLst>
              </p:cNvPr>
              <p:cNvSpPr/>
              <p:nvPr/>
            </p:nvSpPr>
            <p:spPr>
              <a:xfrm>
                <a:off x="11379407" y="7304021"/>
                <a:ext cx="88955" cy="155597"/>
              </a:xfrm>
              <a:custGeom>
                <a:avLst/>
                <a:gdLst>
                  <a:gd name="connsiteX0" fmla="*/ 0 w 88955"/>
                  <a:gd name="connsiteY0" fmla="*/ 110413 h 155597"/>
                  <a:gd name="connsiteX1" fmla="*/ 0 w 88955"/>
                  <a:gd name="connsiteY1" fmla="*/ 44968 h 155597"/>
                  <a:gd name="connsiteX2" fmla="*/ 12187 w 88955"/>
                  <a:gd name="connsiteY2" fmla="*/ 10875 h 155597"/>
                  <a:gd name="connsiteX3" fmla="*/ 44906 w 88955"/>
                  <a:gd name="connsiteY3" fmla="*/ 0 h 155597"/>
                  <a:gd name="connsiteX4" fmla="*/ 77197 w 88955"/>
                  <a:gd name="connsiteY4" fmla="*/ 10664 h 155597"/>
                  <a:gd name="connsiteX5" fmla="*/ 88956 w 88955"/>
                  <a:gd name="connsiteY5" fmla="*/ 36099 h 155597"/>
                  <a:gd name="connsiteX6" fmla="*/ 82329 w 88955"/>
                  <a:gd name="connsiteY6" fmla="*/ 42434 h 155597"/>
                  <a:gd name="connsiteX7" fmla="*/ 74845 w 88955"/>
                  <a:gd name="connsiteY7" fmla="*/ 36732 h 155597"/>
                  <a:gd name="connsiteX8" fmla="*/ 66078 w 88955"/>
                  <a:gd name="connsiteY8" fmla="*/ 19422 h 155597"/>
                  <a:gd name="connsiteX9" fmla="*/ 44478 w 88955"/>
                  <a:gd name="connsiteY9" fmla="*/ 12876 h 155597"/>
                  <a:gd name="connsiteX10" fmla="*/ 14111 w 88955"/>
                  <a:gd name="connsiteY10" fmla="*/ 44962 h 155597"/>
                  <a:gd name="connsiteX11" fmla="*/ 14111 w 88955"/>
                  <a:gd name="connsiteY11" fmla="*/ 77260 h 155597"/>
                  <a:gd name="connsiteX12" fmla="*/ 46402 w 88955"/>
                  <a:gd name="connsiteY12" fmla="*/ 63345 h 155597"/>
                  <a:gd name="connsiteX13" fmla="*/ 88956 w 88955"/>
                  <a:gd name="connsiteY13" fmla="*/ 105356 h 155597"/>
                  <a:gd name="connsiteX14" fmla="*/ 88956 w 88955"/>
                  <a:gd name="connsiteY14" fmla="*/ 110424 h 155597"/>
                  <a:gd name="connsiteX15" fmla="*/ 76875 w 88955"/>
                  <a:gd name="connsiteY15" fmla="*/ 144728 h 155597"/>
                  <a:gd name="connsiteX16" fmla="*/ 44478 w 88955"/>
                  <a:gd name="connsiteY16" fmla="*/ 155597 h 155597"/>
                  <a:gd name="connsiteX17" fmla="*/ 12081 w 88955"/>
                  <a:gd name="connsiteY17" fmla="*/ 144722 h 155597"/>
                  <a:gd name="connsiteX18" fmla="*/ 0 w 88955"/>
                  <a:gd name="connsiteY18" fmla="*/ 110413 h 155597"/>
                  <a:gd name="connsiteX19" fmla="*/ 14111 w 88955"/>
                  <a:gd name="connsiteY19" fmla="*/ 110824 h 155597"/>
                  <a:gd name="connsiteX20" fmla="*/ 44478 w 88955"/>
                  <a:gd name="connsiteY20" fmla="*/ 142716 h 155597"/>
                  <a:gd name="connsiteX21" fmla="*/ 74845 w 88955"/>
                  <a:gd name="connsiteY21" fmla="*/ 110824 h 155597"/>
                  <a:gd name="connsiteX22" fmla="*/ 74845 w 88955"/>
                  <a:gd name="connsiteY22" fmla="*/ 105784 h 155597"/>
                  <a:gd name="connsiteX23" fmla="*/ 44478 w 88955"/>
                  <a:gd name="connsiteY23" fmla="*/ 75359 h 155597"/>
                  <a:gd name="connsiteX24" fmla="*/ 14111 w 88955"/>
                  <a:gd name="connsiteY24" fmla="*/ 103894 h 155597"/>
                  <a:gd name="connsiteX25" fmla="*/ 14111 w 88955"/>
                  <a:gd name="connsiteY25" fmla="*/ 110824 h 155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8955" h="155597">
                    <a:moveTo>
                      <a:pt x="0" y="110413"/>
                    </a:moveTo>
                    <a:lnTo>
                      <a:pt x="0" y="44968"/>
                    </a:lnTo>
                    <a:cubicBezTo>
                      <a:pt x="0" y="29486"/>
                      <a:pt x="4064" y="18122"/>
                      <a:pt x="12187" y="10875"/>
                    </a:cubicBezTo>
                    <a:cubicBezTo>
                      <a:pt x="20315" y="3623"/>
                      <a:pt x="31218" y="0"/>
                      <a:pt x="44906" y="0"/>
                    </a:cubicBezTo>
                    <a:cubicBezTo>
                      <a:pt x="58594" y="0"/>
                      <a:pt x="69352" y="3557"/>
                      <a:pt x="77197" y="10664"/>
                    </a:cubicBezTo>
                    <a:cubicBezTo>
                      <a:pt x="85036" y="17766"/>
                      <a:pt x="88956" y="26251"/>
                      <a:pt x="88956" y="36099"/>
                    </a:cubicBezTo>
                    <a:cubicBezTo>
                      <a:pt x="88956" y="40322"/>
                      <a:pt x="86743" y="42434"/>
                      <a:pt x="82329" y="42434"/>
                    </a:cubicBezTo>
                    <a:cubicBezTo>
                      <a:pt x="77336" y="42434"/>
                      <a:pt x="74845" y="40533"/>
                      <a:pt x="74845" y="36732"/>
                    </a:cubicBezTo>
                    <a:cubicBezTo>
                      <a:pt x="74845" y="29552"/>
                      <a:pt x="71921" y="23784"/>
                      <a:pt x="66078" y="19422"/>
                    </a:cubicBezTo>
                    <a:cubicBezTo>
                      <a:pt x="60229" y="15060"/>
                      <a:pt x="53034" y="12876"/>
                      <a:pt x="44478" y="12876"/>
                    </a:cubicBezTo>
                    <a:cubicBezTo>
                      <a:pt x="24229" y="12876"/>
                      <a:pt x="14111" y="23573"/>
                      <a:pt x="14111" y="44962"/>
                    </a:cubicBezTo>
                    <a:lnTo>
                      <a:pt x="14111" y="77260"/>
                    </a:lnTo>
                    <a:cubicBezTo>
                      <a:pt x="21094" y="67979"/>
                      <a:pt x="31857" y="63345"/>
                      <a:pt x="46402" y="63345"/>
                    </a:cubicBezTo>
                    <a:cubicBezTo>
                      <a:pt x="74767" y="63345"/>
                      <a:pt x="88956" y="77348"/>
                      <a:pt x="88956" y="105356"/>
                    </a:cubicBezTo>
                    <a:lnTo>
                      <a:pt x="88956" y="110424"/>
                    </a:lnTo>
                    <a:cubicBezTo>
                      <a:pt x="88956" y="126045"/>
                      <a:pt x="84925" y="137481"/>
                      <a:pt x="76875" y="144728"/>
                    </a:cubicBezTo>
                    <a:cubicBezTo>
                      <a:pt x="68818" y="151974"/>
                      <a:pt x="58016" y="155597"/>
                      <a:pt x="44478" y="155597"/>
                    </a:cubicBezTo>
                    <a:cubicBezTo>
                      <a:pt x="30940" y="155597"/>
                      <a:pt x="20132" y="151974"/>
                      <a:pt x="12081" y="144722"/>
                    </a:cubicBezTo>
                    <a:cubicBezTo>
                      <a:pt x="4025" y="137470"/>
                      <a:pt x="0" y="126034"/>
                      <a:pt x="0" y="110413"/>
                    </a:cubicBezTo>
                    <a:close/>
                    <a:moveTo>
                      <a:pt x="14111" y="110824"/>
                    </a:moveTo>
                    <a:cubicBezTo>
                      <a:pt x="14111" y="132085"/>
                      <a:pt x="24229" y="142716"/>
                      <a:pt x="44478" y="142716"/>
                    </a:cubicBezTo>
                    <a:cubicBezTo>
                      <a:pt x="64721" y="142716"/>
                      <a:pt x="74845" y="132085"/>
                      <a:pt x="74845" y="110824"/>
                    </a:cubicBezTo>
                    <a:lnTo>
                      <a:pt x="74845" y="105784"/>
                    </a:lnTo>
                    <a:cubicBezTo>
                      <a:pt x="74845" y="85506"/>
                      <a:pt x="64721" y="75359"/>
                      <a:pt x="44478" y="75359"/>
                    </a:cubicBezTo>
                    <a:cubicBezTo>
                      <a:pt x="24229" y="75359"/>
                      <a:pt x="14111" y="84873"/>
                      <a:pt x="14111" y="103894"/>
                    </a:cubicBezTo>
                    <a:lnTo>
                      <a:pt x="14111" y="110824"/>
                    </a:lnTo>
                    <a:close/>
                  </a:path>
                </a:pathLst>
              </a:custGeom>
              <a:solidFill>
                <a:srgbClr val="FFFCF3"/>
              </a:solidFill>
              <a:ln w="553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81" name="Picture 8"/>
            <p:cNvGrpSpPr/>
            <p:nvPr/>
          </p:nvGrpSpPr>
          <p:grpSpPr>
            <a:xfrm>
              <a:off x="15621000" y="5688895"/>
              <a:ext cx="411421" cy="400107"/>
              <a:chOff x="15708689" y="5812236"/>
              <a:chExt cx="411421" cy="400107"/>
            </a:xfrm>
          </p:grpSpPr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33AD1BEA-88C0-431D-8A48-6FDD42920DEC}"/>
                  </a:ext>
                </a:extLst>
              </p:cNvPr>
              <p:cNvSpPr/>
              <p:nvPr/>
            </p:nvSpPr>
            <p:spPr>
              <a:xfrm>
                <a:off x="15792085" y="5895591"/>
                <a:ext cx="389182" cy="388992"/>
              </a:xfrm>
              <a:custGeom>
                <a:avLst/>
                <a:gdLst>
                  <a:gd name="connsiteX0" fmla="*/ 194591 w 389182"/>
                  <a:gd name="connsiteY0" fmla="*/ 0 h 388992"/>
                  <a:gd name="connsiteX1" fmla="*/ 0 w 389182"/>
                  <a:gd name="connsiteY1" fmla="*/ 194496 h 388992"/>
                  <a:gd name="connsiteX2" fmla="*/ 194591 w 389182"/>
                  <a:gd name="connsiteY2" fmla="*/ 388993 h 388992"/>
                  <a:gd name="connsiteX3" fmla="*/ 389182 w 389182"/>
                  <a:gd name="connsiteY3" fmla="*/ 194496 h 388992"/>
                  <a:gd name="connsiteX4" fmla="*/ 194591 w 389182"/>
                  <a:gd name="connsiteY4" fmla="*/ 0 h 388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182" h="388992">
                    <a:moveTo>
                      <a:pt x="194591" y="0"/>
                    </a:moveTo>
                    <a:cubicBezTo>
                      <a:pt x="87121" y="0"/>
                      <a:pt x="0" y="87079"/>
                      <a:pt x="0" y="194496"/>
                    </a:cubicBezTo>
                    <a:cubicBezTo>
                      <a:pt x="0" y="301914"/>
                      <a:pt x="87121" y="388993"/>
                      <a:pt x="194591" y="388993"/>
                    </a:cubicBezTo>
                    <a:cubicBezTo>
                      <a:pt x="302061" y="388993"/>
                      <a:pt x="389182" y="301914"/>
                      <a:pt x="389182" y="194496"/>
                    </a:cubicBezTo>
                    <a:cubicBezTo>
                      <a:pt x="389182" y="87079"/>
                      <a:pt x="302061" y="0"/>
                      <a:pt x="194591" y="0"/>
                    </a:cubicBezTo>
                    <a:close/>
                  </a:path>
                </a:pathLst>
              </a:custGeom>
              <a:solidFill>
                <a:srgbClr val="FBD63B"/>
              </a:solidFill>
              <a:ln w="553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A297FA78-C887-42DE-A25D-9B69FFEA4410}"/>
                  </a:ext>
                </a:extLst>
              </p:cNvPr>
              <p:cNvSpPr/>
              <p:nvPr/>
            </p:nvSpPr>
            <p:spPr>
              <a:xfrm>
                <a:off x="15786525" y="5890034"/>
                <a:ext cx="400301" cy="400107"/>
              </a:xfrm>
              <a:custGeom>
                <a:avLst/>
                <a:gdLst>
                  <a:gd name="connsiteX0" fmla="*/ 200151 w 400301"/>
                  <a:gd name="connsiteY0" fmla="*/ 400107 h 400107"/>
                  <a:gd name="connsiteX1" fmla="*/ 0 w 400301"/>
                  <a:gd name="connsiteY1" fmla="*/ 200054 h 400107"/>
                  <a:gd name="connsiteX2" fmla="*/ 200151 w 400301"/>
                  <a:gd name="connsiteY2" fmla="*/ 0 h 400107"/>
                  <a:gd name="connsiteX3" fmla="*/ 400302 w 400301"/>
                  <a:gd name="connsiteY3" fmla="*/ 200054 h 400107"/>
                  <a:gd name="connsiteX4" fmla="*/ 200151 w 400301"/>
                  <a:gd name="connsiteY4" fmla="*/ 400107 h 400107"/>
                  <a:gd name="connsiteX5" fmla="*/ 200151 w 400301"/>
                  <a:gd name="connsiteY5" fmla="*/ 11114 h 400107"/>
                  <a:gd name="connsiteX6" fmla="*/ 11119 w 400301"/>
                  <a:gd name="connsiteY6" fmla="*/ 200054 h 400107"/>
                  <a:gd name="connsiteX7" fmla="*/ 200151 w 400301"/>
                  <a:gd name="connsiteY7" fmla="*/ 388993 h 400107"/>
                  <a:gd name="connsiteX8" fmla="*/ 389182 w 400301"/>
                  <a:gd name="connsiteY8" fmla="*/ 200054 h 400107"/>
                  <a:gd name="connsiteX9" fmla="*/ 200151 w 400301"/>
                  <a:gd name="connsiteY9" fmla="*/ 11114 h 400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0301" h="400107">
                    <a:moveTo>
                      <a:pt x="200151" y="400107"/>
                    </a:moveTo>
                    <a:cubicBezTo>
                      <a:pt x="89784" y="400107"/>
                      <a:pt x="0" y="310366"/>
                      <a:pt x="0" y="200054"/>
                    </a:cubicBezTo>
                    <a:cubicBezTo>
                      <a:pt x="0" y="89741"/>
                      <a:pt x="89784" y="0"/>
                      <a:pt x="200151" y="0"/>
                    </a:cubicBezTo>
                    <a:cubicBezTo>
                      <a:pt x="310517" y="0"/>
                      <a:pt x="400302" y="89741"/>
                      <a:pt x="400302" y="200054"/>
                    </a:cubicBezTo>
                    <a:cubicBezTo>
                      <a:pt x="400302" y="310366"/>
                      <a:pt x="310517" y="400107"/>
                      <a:pt x="200151" y="400107"/>
                    </a:cubicBezTo>
                    <a:close/>
                    <a:moveTo>
                      <a:pt x="200151" y="11114"/>
                    </a:moveTo>
                    <a:cubicBezTo>
                      <a:pt x="95917" y="11114"/>
                      <a:pt x="11119" y="95870"/>
                      <a:pt x="11119" y="200054"/>
                    </a:cubicBezTo>
                    <a:cubicBezTo>
                      <a:pt x="11119" y="304237"/>
                      <a:pt x="95917" y="388993"/>
                      <a:pt x="200151" y="388993"/>
                    </a:cubicBezTo>
                    <a:cubicBezTo>
                      <a:pt x="304385" y="388993"/>
                      <a:pt x="389182" y="304237"/>
                      <a:pt x="389182" y="200054"/>
                    </a:cubicBezTo>
                    <a:cubicBezTo>
                      <a:pt x="389182" y="95870"/>
                      <a:pt x="304385" y="11114"/>
                      <a:pt x="200151" y="11114"/>
                    </a:cubicBezTo>
                    <a:close/>
                  </a:path>
                </a:pathLst>
              </a:custGeom>
              <a:solidFill>
                <a:schemeClr val="bg1"/>
              </a:solidFill>
              <a:ln w="553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9F1447CD-8A95-4815-B668-F82D46B6C57A}"/>
                  </a:ext>
                </a:extLst>
              </p:cNvPr>
              <p:cNvSpPr/>
              <p:nvPr/>
            </p:nvSpPr>
            <p:spPr>
              <a:xfrm>
                <a:off x="16058949" y="5935290"/>
                <a:ext cx="33364" cy="22817"/>
              </a:xfrm>
              <a:custGeom>
                <a:avLst/>
                <a:gdLst>
                  <a:gd name="connsiteX0" fmla="*/ 13902 w 33364"/>
                  <a:gd name="connsiteY0" fmla="*/ 11576 h 22817"/>
                  <a:gd name="connsiteX1" fmla="*/ 12485 w 33364"/>
                  <a:gd name="connsiteY1" fmla="*/ 11187 h 22817"/>
                  <a:gd name="connsiteX2" fmla="*/ 1549 w 33364"/>
                  <a:gd name="connsiteY2" fmla="*/ 5268 h 22817"/>
                  <a:gd name="connsiteX3" fmla="*/ 287 w 33364"/>
                  <a:gd name="connsiteY3" fmla="*/ 1545 h 22817"/>
                  <a:gd name="connsiteX4" fmla="*/ 4012 w 33364"/>
                  <a:gd name="connsiteY4" fmla="*/ 284 h 22817"/>
                  <a:gd name="connsiteX5" fmla="*/ 15315 w 33364"/>
                  <a:gd name="connsiteY5" fmla="*/ 6407 h 22817"/>
                  <a:gd name="connsiteX6" fmla="*/ 16293 w 33364"/>
                  <a:gd name="connsiteY6" fmla="*/ 10214 h 22817"/>
                  <a:gd name="connsiteX7" fmla="*/ 13902 w 33364"/>
                  <a:gd name="connsiteY7" fmla="*/ 11576 h 22817"/>
                  <a:gd name="connsiteX8" fmla="*/ 30582 w 33364"/>
                  <a:gd name="connsiteY8" fmla="*/ 22817 h 22817"/>
                  <a:gd name="connsiteX9" fmla="*/ 28892 w 33364"/>
                  <a:gd name="connsiteY9" fmla="*/ 22245 h 22817"/>
                  <a:gd name="connsiteX10" fmla="*/ 23426 w 33364"/>
                  <a:gd name="connsiteY10" fmla="*/ 18244 h 22817"/>
                  <a:gd name="connsiteX11" fmla="*/ 22748 w 33364"/>
                  <a:gd name="connsiteY11" fmla="*/ 14376 h 22817"/>
                  <a:gd name="connsiteX12" fmla="*/ 26618 w 33364"/>
                  <a:gd name="connsiteY12" fmla="*/ 13693 h 22817"/>
                  <a:gd name="connsiteX13" fmla="*/ 32272 w 33364"/>
                  <a:gd name="connsiteY13" fmla="*/ 17833 h 22817"/>
                  <a:gd name="connsiteX14" fmla="*/ 32794 w 33364"/>
                  <a:gd name="connsiteY14" fmla="*/ 21728 h 22817"/>
                  <a:gd name="connsiteX15" fmla="*/ 30582 w 33364"/>
                  <a:gd name="connsiteY15" fmla="*/ 22817 h 22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364" h="22817">
                    <a:moveTo>
                      <a:pt x="13902" y="11576"/>
                    </a:moveTo>
                    <a:cubicBezTo>
                      <a:pt x="13419" y="11576"/>
                      <a:pt x="12929" y="11453"/>
                      <a:pt x="12485" y="11187"/>
                    </a:cubicBezTo>
                    <a:cubicBezTo>
                      <a:pt x="8938" y="9092"/>
                      <a:pt x="5263" y="7102"/>
                      <a:pt x="1549" y="5268"/>
                    </a:cubicBezTo>
                    <a:cubicBezTo>
                      <a:pt x="175" y="4585"/>
                      <a:pt x="-392" y="2923"/>
                      <a:pt x="287" y="1545"/>
                    </a:cubicBezTo>
                    <a:cubicBezTo>
                      <a:pt x="970" y="161"/>
                      <a:pt x="2650" y="-383"/>
                      <a:pt x="4012" y="284"/>
                    </a:cubicBezTo>
                    <a:cubicBezTo>
                      <a:pt x="7842" y="2179"/>
                      <a:pt x="11651" y="4235"/>
                      <a:pt x="15315" y="6407"/>
                    </a:cubicBezTo>
                    <a:cubicBezTo>
                      <a:pt x="16632" y="7191"/>
                      <a:pt x="17072" y="8891"/>
                      <a:pt x="16293" y="10214"/>
                    </a:cubicBezTo>
                    <a:cubicBezTo>
                      <a:pt x="15776" y="11086"/>
                      <a:pt x="14853" y="11576"/>
                      <a:pt x="13902" y="11576"/>
                    </a:cubicBezTo>
                    <a:close/>
                    <a:moveTo>
                      <a:pt x="30582" y="22817"/>
                    </a:moveTo>
                    <a:cubicBezTo>
                      <a:pt x="29992" y="22817"/>
                      <a:pt x="29397" y="22628"/>
                      <a:pt x="28892" y="22245"/>
                    </a:cubicBezTo>
                    <a:cubicBezTo>
                      <a:pt x="27101" y="20872"/>
                      <a:pt x="25278" y="19544"/>
                      <a:pt x="23426" y="18244"/>
                    </a:cubicBezTo>
                    <a:cubicBezTo>
                      <a:pt x="22170" y="17360"/>
                      <a:pt x="21864" y="15632"/>
                      <a:pt x="22748" y="14376"/>
                    </a:cubicBezTo>
                    <a:cubicBezTo>
                      <a:pt x="23626" y="13109"/>
                      <a:pt x="25361" y="12820"/>
                      <a:pt x="26618" y="13693"/>
                    </a:cubicBezTo>
                    <a:cubicBezTo>
                      <a:pt x="28536" y="15032"/>
                      <a:pt x="30415" y="16416"/>
                      <a:pt x="32272" y="17833"/>
                    </a:cubicBezTo>
                    <a:cubicBezTo>
                      <a:pt x="33495" y="18761"/>
                      <a:pt x="33723" y="20506"/>
                      <a:pt x="32794" y="21728"/>
                    </a:cubicBezTo>
                    <a:cubicBezTo>
                      <a:pt x="32244" y="22440"/>
                      <a:pt x="31416" y="22817"/>
                      <a:pt x="30582" y="22817"/>
                    </a:cubicBezTo>
                    <a:close/>
                  </a:path>
                </a:pathLst>
              </a:custGeom>
              <a:solidFill>
                <a:srgbClr val="FBD63B"/>
              </a:solidFill>
              <a:ln w="553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AE633C7D-2FD6-4681-B3A7-ADB59C41A0D3}"/>
                  </a:ext>
                </a:extLst>
              </p:cNvPr>
              <p:cNvSpPr/>
              <p:nvPr/>
            </p:nvSpPr>
            <p:spPr>
              <a:xfrm>
                <a:off x="15814324" y="5917819"/>
                <a:ext cx="344704" cy="344536"/>
              </a:xfrm>
              <a:custGeom>
                <a:avLst/>
                <a:gdLst>
                  <a:gd name="connsiteX0" fmla="*/ 172352 w 344704"/>
                  <a:gd name="connsiteY0" fmla="*/ 344537 h 344536"/>
                  <a:gd name="connsiteX1" fmla="*/ 0 w 344704"/>
                  <a:gd name="connsiteY1" fmla="*/ 172268 h 344536"/>
                  <a:gd name="connsiteX2" fmla="*/ 172352 w 344704"/>
                  <a:gd name="connsiteY2" fmla="*/ 0 h 344536"/>
                  <a:gd name="connsiteX3" fmla="*/ 231686 w 344704"/>
                  <a:gd name="connsiteY3" fmla="*/ 10481 h 344536"/>
                  <a:gd name="connsiteX4" fmla="*/ 233342 w 344704"/>
                  <a:gd name="connsiteY4" fmla="*/ 14048 h 344536"/>
                  <a:gd name="connsiteX5" fmla="*/ 229773 w 344704"/>
                  <a:gd name="connsiteY5" fmla="*/ 15699 h 344536"/>
                  <a:gd name="connsiteX6" fmla="*/ 172352 w 344704"/>
                  <a:gd name="connsiteY6" fmla="*/ 5557 h 344536"/>
                  <a:gd name="connsiteX7" fmla="*/ 5560 w 344704"/>
                  <a:gd name="connsiteY7" fmla="*/ 172268 h 344536"/>
                  <a:gd name="connsiteX8" fmla="*/ 172352 w 344704"/>
                  <a:gd name="connsiteY8" fmla="*/ 338980 h 344536"/>
                  <a:gd name="connsiteX9" fmla="*/ 339144 w 344704"/>
                  <a:gd name="connsiteY9" fmla="*/ 172268 h 344536"/>
                  <a:gd name="connsiteX10" fmla="*/ 284459 w 344704"/>
                  <a:gd name="connsiteY10" fmla="*/ 48830 h 344536"/>
                  <a:gd name="connsiteX11" fmla="*/ 284270 w 344704"/>
                  <a:gd name="connsiteY11" fmla="*/ 44901 h 344536"/>
                  <a:gd name="connsiteX12" fmla="*/ 288195 w 344704"/>
                  <a:gd name="connsiteY12" fmla="*/ 44712 h 344536"/>
                  <a:gd name="connsiteX13" fmla="*/ 344704 w 344704"/>
                  <a:gd name="connsiteY13" fmla="*/ 172268 h 344536"/>
                  <a:gd name="connsiteX14" fmla="*/ 172352 w 344704"/>
                  <a:gd name="connsiteY14" fmla="*/ 344537 h 344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44704" h="344536">
                    <a:moveTo>
                      <a:pt x="172352" y="344537"/>
                    </a:moveTo>
                    <a:cubicBezTo>
                      <a:pt x="77314" y="344537"/>
                      <a:pt x="0" y="267255"/>
                      <a:pt x="0" y="172268"/>
                    </a:cubicBezTo>
                    <a:cubicBezTo>
                      <a:pt x="0" y="77282"/>
                      <a:pt x="77314" y="0"/>
                      <a:pt x="172352" y="0"/>
                    </a:cubicBezTo>
                    <a:cubicBezTo>
                      <a:pt x="192745" y="0"/>
                      <a:pt x="212710" y="3529"/>
                      <a:pt x="231686" y="10481"/>
                    </a:cubicBezTo>
                    <a:cubicBezTo>
                      <a:pt x="233131" y="11009"/>
                      <a:pt x="233871" y="12603"/>
                      <a:pt x="233342" y="14048"/>
                    </a:cubicBezTo>
                    <a:cubicBezTo>
                      <a:pt x="232814" y="15493"/>
                      <a:pt x="231213" y="16232"/>
                      <a:pt x="229773" y="15699"/>
                    </a:cubicBezTo>
                    <a:cubicBezTo>
                      <a:pt x="211409" y="8969"/>
                      <a:pt x="192095" y="5557"/>
                      <a:pt x="172352" y="5557"/>
                    </a:cubicBezTo>
                    <a:cubicBezTo>
                      <a:pt x="80383" y="5557"/>
                      <a:pt x="5560" y="80344"/>
                      <a:pt x="5560" y="172268"/>
                    </a:cubicBezTo>
                    <a:cubicBezTo>
                      <a:pt x="5560" y="264193"/>
                      <a:pt x="80383" y="338980"/>
                      <a:pt x="172352" y="338980"/>
                    </a:cubicBezTo>
                    <a:cubicBezTo>
                      <a:pt x="264321" y="338980"/>
                      <a:pt x="339144" y="264193"/>
                      <a:pt x="339144" y="172268"/>
                    </a:cubicBezTo>
                    <a:cubicBezTo>
                      <a:pt x="339144" y="125372"/>
                      <a:pt x="319213" y="80383"/>
                      <a:pt x="284459" y="48830"/>
                    </a:cubicBezTo>
                    <a:cubicBezTo>
                      <a:pt x="283319" y="47796"/>
                      <a:pt x="283236" y="46040"/>
                      <a:pt x="284270" y="44901"/>
                    </a:cubicBezTo>
                    <a:cubicBezTo>
                      <a:pt x="285309" y="43767"/>
                      <a:pt x="287066" y="43684"/>
                      <a:pt x="288195" y="44712"/>
                    </a:cubicBezTo>
                    <a:cubicBezTo>
                      <a:pt x="324111" y="77321"/>
                      <a:pt x="344704" y="123811"/>
                      <a:pt x="344704" y="172268"/>
                    </a:cubicBezTo>
                    <a:cubicBezTo>
                      <a:pt x="344704" y="267255"/>
                      <a:pt x="267390" y="344537"/>
                      <a:pt x="172352" y="344537"/>
                    </a:cubicBezTo>
                    <a:close/>
                  </a:path>
                </a:pathLst>
              </a:custGeom>
              <a:solidFill>
                <a:srgbClr val="FBD63B"/>
              </a:solidFill>
              <a:ln w="553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60430BD7-8D99-479B-92AA-2C1ABD5C993C}"/>
                  </a:ext>
                </a:extLst>
              </p:cNvPr>
              <p:cNvSpPr/>
              <p:nvPr/>
            </p:nvSpPr>
            <p:spPr>
              <a:xfrm>
                <a:off x="15942198" y="6012289"/>
                <a:ext cx="88955" cy="155597"/>
              </a:xfrm>
              <a:custGeom>
                <a:avLst/>
                <a:gdLst>
                  <a:gd name="connsiteX0" fmla="*/ 0 w 88955"/>
                  <a:gd name="connsiteY0" fmla="*/ 120749 h 155597"/>
                  <a:gd name="connsiteX1" fmla="*/ 1501 w 88955"/>
                  <a:gd name="connsiteY1" fmla="*/ 114942 h 155597"/>
                  <a:gd name="connsiteX2" fmla="*/ 6633 w 88955"/>
                  <a:gd name="connsiteY2" fmla="*/ 113358 h 155597"/>
                  <a:gd name="connsiteX3" fmla="*/ 13899 w 88955"/>
                  <a:gd name="connsiteY3" fmla="*/ 119271 h 155597"/>
                  <a:gd name="connsiteX4" fmla="*/ 21060 w 88955"/>
                  <a:gd name="connsiteY4" fmla="*/ 135314 h 155597"/>
                  <a:gd name="connsiteX5" fmla="*/ 44050 w 88955"/>
                  <a:gd name="connsiteY5" fmla="*/ 142705 h 155597"/>
                  <a:gd name="connsiteX6" fmla="*/ 74840 w 88955"/>
                  <a:gd name="connsiteY6" fmla="*/ 111035 h 155597"/>
                  <a:gd name="connsiteX7" fmla="*/ 74840 w 88955"/>
                  <a:gd name="connsiteY7" fmla="*/ 107029 h 155597"/>
                  <a:gd name="connsiteX8" fmla="*/ 66823 w 88955"/>
                  <a:gd name="connsiteY8" fmla="*/ 85917 h 155597"/>
                  <a:gd name="connsiteX9" fmla="*/ 44478 w 88955"/>
                  <a:gd name="connsiteY9" fmla="*/ 78949 h 155597"/>
                  <a:gd name="connsiteX10" fmla="*/ 38924 w 88955"/>
                  <a:gd name="connsiteY10" fmla="*/ 73036 h 155597"/>
                  <a:gd name="connsiteX11" fmla="*/ 44272 w 88955"/>
                  <a:gd name="connsiteY11" fmla="*/ 66912 h 155597"/>
                  <a:gd name="connsiteX12" fmla="*/ 64371 w 88955"/>
                  <a:gd name="connsiteY12" fmla="*/ 60916 h 155597"/>
                  <a:gd name="connsiteX13" fmla="*/ 70998 w 88955"/>
                  <a:gd name="connsiteY13" fmla="*/ 39994 h 155597"/>
                  <a:gd name="connsiteX14" fmla="*/ 64799 w 88955"/>
                  <a:gd name="connsiteY14" fmla="*/ 19494 h 155597"/>
                  <a:gd name="connsiteX15" fmla="*/ 45128 w 88955"/>
                  <a:gd name="connsiteY15" fmla="*/ 12870 h 155597"/>
                  <a:gd name="connsiteX16" fmla="*/ 23951 w 88955"/>
                  <a:gd name="connsiteY16" fmla="*/ 19705 h 155597"/>
                  <a:gd name="connsiteX17" fmla="*/ 17747 w 88955"/>
                  <a:gd name="connsiteY17" fmla="*/ 35371 h 155597"/>
                  <a:gd name="connsiteX18" fmla="*/ 10908 w 88955"/>
                  <a:gd name="connsiteY18" fmla="*/ 42100 h 155597"/>
                  <a:gd name="connsiteX19" fmla="*/ 5237 w 88955"/>
                  <a:gd name="connsiteY19" fmla="*/ 40416 h 155597"/>
                  <a:gd name="connsiteX20" fmla="*/ 3636 w 88955"/>
                  <a:gd name="connsiteY20" fmla="*/ 34109 h 155597"/>
                  <a:gd name="connsiteX21" fmla="*/ 5560 w 88955"/>
                  <a:gd name="connsiteY21" fmla="*/ 23723 h 155597"/>
                  <a:gd name="connsiteX22" fmla="*/ 11764 w 88955"/>
                  <a:gd name="connsiteY22" fmla="*/ 12809 h 155597"/>
                  <a:gd name="connsiteX23" fmla="*/ 24808 w 88955"/>
                  <a:gd name="connsiteY23" fmla="*/ 3590 h 155597"/>
                  <a:gd name="connsiteX24" fmla="*/ 45551 w 88955"/>
                  <a:gd name="connsiteY24" fmla="*/ 0 h 155597"/>
                  <a:gd name="connsiteX25" fmla="*/ 84675 w 88955"/>
                  <a:gd name="connsiteY25" fmla="*/ 37271 h 155597"/>
                  <a:gd name="connsiteX26" fmla="*/ 79866 w 88955"/>
                  <a:gd name="connsiteY26" fmla="*/ 59999 h 155597"/>
                  <a:gd name="connsiteX27" fmla="*/ 67151 w 88955"/>
                  <a:gd name="connsiteY27" fmla="*/ 72842 h 155597"/>
                  <a:gd name="connsiteX28" fmla="*/ 88956 w 88955"/>
                  <a:gd name="connsiteY28" fmla="*/ 107040 h 155597"/>
                  <a:gd name="connsiteX29" fmla="*/ 88956 w 88955"/>
                  <a:gd name="connsiteY29" fmla="*/ 111052 h 155597"/>
                  <a:gd name="connsiteX30" fmla="*/ 76658 w 88955"/>
                  <a:gd name="connsiteY30" fmla="*/ 144833 h 155597"/>
                  <a:gd name="connsiteX31" fmla="*/ 44267 w 88955"/>
                  <a:gd name="connsiteY31" fmla="*/ 155597 h 155597"/>
                  <a:gd name="connsiteX32" fmla="*/ 11548 w 88955"/>
                  <a:gd name="connsiteY32" fmla="*/ 144828 h 155597"/>
                  <a:gd name="connsiteX33" fmla="*/ 0 w 88955"/>
                  <a:gd name="connsiteY33" fmla="*/ 120749 h 155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88955" h="155597">
                    <a:moveTo>
                      <a:pt x="0" y="120749"/>
                    </a:moveTo>
                    <a:cubicBezTo>
                      <a:pt x="0" y="117937"/>
                      <a:pt x="500" y="115998"/>
                      <a:pt x="1501" y="114942"/>
                    </a:cubicBezTo>
                    <a:cubicBezTo>
                      <a:pt x="2491" y="113886"/>
                      <a:pt x="4203" y="113358"/>
                      <a:pt x="6633" y="113358"/>
                    </a:cubicBezTo>
                    <a:cubicBezTo>
                      <a:pt x="11470" y="113358"/>
                      <a:pt x="13899" y="115331"/>
                      <a:pt x="13899" y="119271"/>
                    </a:cubicBezTo>
                    <a:cubicBezTo>
                      <a:pt x="13899" y="125045"/>
                      <a:pt x="16284" y="130390"/>
                      <a:pt x="21060" y="135314"/>
                    </a:cubicBezTo>
                    <a:cubicBezTo>
                      <a:pt x="25831" y="140243"/>
                      <a:pt x="33497" y="142705"/>
                      <a:pt x="44050" y="142705"/>
                    </a:cubicBezTo>
                    <a:cubicBezTo>
                      <a:pt x="64571" y="142705"/>
                      <a:pt x="74840" y="132146"/>
                      <a:pt x="74840" y="111035"/>
                    </a:cubicBezTo>
                    <a:lnTo>
                      <a:pt x="74840" y="107029"/>
                    </a:lnTo>
                    <a:cubicBezTo>
                      <a:pt x="74840" y="97598"/>
                      <a:pt x="72165" y="90563"/>
                      <a:pt x="66823" y="85917"/>
                    </a:cubicBezTo>
                    <a:cubicBezTo>
                      <a:pt x="61474" y="81272"/>
                      <a:pt x="54024" y="78949"/>
                      <a:pt x="44478" y="78949"/>
                    </a:cubicBezTo>
                    <a:cubicBezTo>
                      <a:pt x="40775" y="78949"/>
                      <a:pt x="38924" y="76982"/>
                      <a:pt x="38924" y="73036"/>
                    </a:cubicBezTo>
                    <a:cubicBezTo>
                      <a:pt x="38924" y="68957"/>
                      <a:pt x="40703" y="66912"/>
                      <a:pt x="44272" y="66912"/>
                    </a:cubicBezTo>
                    <a:cubicBezTo>
                      <a:pt x="53251" y="66912"/>
                      <a:pt x="59951" y="64917"/>
                      <a:pt x="64371" y="60916"/>
                    </a:cubicBezTo>
                    <a:cubicBezTo>
                      <a:pt x="68791" y="56921"/>
                      <a:pt x="70998" y="49947"/>
                      <a:pt x="70998" y="39994"/>
                    </a:cubicBezTo>
                    <a:cubicBezTo>
                      <a:pt x="70998" y="30736"/>
                      <a:pt x="68935" y="23906"/>
                      <a:pt x="64799" y="19494"/>
                    </a:cubicBezTo>
                    <a:cubicBezTo>
                      <a:pt x="60657" y="15082"/>
                      <a:pt x="54107" y="12870"/>
                      <a:pt x="45128" y="12870"/>
                    </a:cubicBezTo>
                    <a:cubicBezTo>
                      <a:pt x="35149" y="12870"/>
                      <a:pt x="28093" y="15149"/>
                      <a:pt x="23951" y="19705"/>
                    </a:cubicBezTo>
                    <a:cubicBezTo>
                      <a:pt x="19815" y="24268"/>
                      <a:pt x="17747" y="29491"/>
                      <a:pt x="17747" y="35371"/>
                    </a:cubicBezTo>
                    <a:cubicBezTo>
                      <a:pt x="17747" y="39861"/>
                      <a:pt x="15473" y="42100"/>
                      <a:pt x="10908" y="42100"/>
                    </a:cubicBezTo>
                    <a:cubicBezTo>
                      <a:pt x="8195" y="42100"/>
                      <a:pt x="6310" y="41539"/>
                      <a:pt x="5237" y="40416"/>
                    </a:cubicBezTo>
                    <a:cubicBezTo>
                      <a:pt x="4175" y="39294"/>
                      <a:pt x="3636" y="37193"/>
                      <a:pt x="3636" y="34109"/>
                    </a:cubicBezTo>
                    <a:cubicBezTo>
                      <a:pt x="3636" y="30719"/>
                      <a:pt x="4281" y="27257"/>
                      <a:pt x="5560" y="23723"/>
                    </a:cubicBezTo>
                    <a:cubicBezTo>
                      <a:pt x="6850" y="20194"/>
                      <a:pt x="8912" y="16549"/>
                      <a:pt x="11764" y="12809"/>
                    </a:cubicBezTo>
                    <a:cubicBezTo>
                      <a:pt x="14617" y="9069"/>
                      <a:pt x="18964" y="5990"/>
                      <a:pt x="24808" y="3590"/>
                    </a:cubicBezTo>
                    <a:cubicBezTo>
                      <a:pt x="30645" y="1195"/>
                      <a:pt x="37562" y="0"/>
                      <a:pt x="45551" y="0"/>
                    </a:cubicBezTo>
                    <a:cubicBezTo>
                      <a:pt x="71632" y="0"/>
                      <a:pt x="84675" y="12426"/>
                      <a:pt x="84675" y="37271"/>
                    </a:cubicBezTo>
                    <a:cubicBezTo>
                      <a:pt x="84675" y="46396"/>
                      <a:pt x="83074" y="53970"/>
                      <a:pt x="79866" y="59999"/>
                    </a:cubicBezTo>
                    <a:cubicBezTo>
                      <a:pt x="76663" y="66034"/>
                      <a:pt x="72421" y="70313"/>
                      <a:pt x="67151" y="72842"/>
                    </a:cubicBezTo>
                    <a:cubicBezTo>
                      <a:pt x="81689" y="78610"/>
                      <a:pt x="88956" y="90013"/>
                      <a:pt x="88956" y="107040"/>
                    </a:cubicBezTo>
                    <a:lnTo>
                      <a:pt x="88956" y="111052"/>
                    </a:lnTo>
                    <a:cubicBezTo>
                      <a:pt x="88956" y="126395"/>
                      <a:pt x="84853" y="137653"/>
                      <a:pt x="76658" y="144833"/>
                    </a:cubicBezTo>
                    <a:cubicBezTo>
                      <a:pt x="68463" y="152007"/>
                      <a:pt x="57660" y="155597"/>
                      <a:pt x="44267" y="155597"/>
                    </a:cubicBezTo>
                    <a:cubicBezTo>
                      <a:pt x="30156" y="155597"/>
                      <a:pt x="19248" y="152007"/>
                      <a:pt x="11548" y="144828"/>
                    </a:cubicBezTo>
                    <a:cubicBezTo>
                      <a:pt x="3853" y="137642"/>
                      <a:pt x="0" y="129618"/>
                      <a:pt x="0" y="120749"/>
                    </a:cubicBezTo>
                    <a:close/>
                  </a:path>
                </a:pathLst>
              </a:custGeom>
              <a:solidFill>
                <a:schemeClr val="bg1"/>
              </a:solidFill>
              <a:ln w="553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87" name="Picture 13"/>
            <p:cNvGrpSpPr/>
            <p:nvPr/>
          </p:nvGrpSpPr>
          <p:grpSpPr>
            <a:xfrm>
              <a:off x="15880801" y="6748233"/>
              <a:ext cx="381075" cy="370595"/>
              <a:chOff x="15914399" y="6853397"/>
              <a:chExt cx="381075" cy="370595"/>
            </a:xfrm>
          </p:grpSpPr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2BE620B4-FBC9-43DE-895C-4ACA652612DA}"/>
                  </a:ext>
                </a:extLst>
              </p:cNvPr>
              <p:cNvSpPr/>
              <p:nvPr/>
            </p:nvSpPr>
            <p:spPr>
              <a:xfrm>
                <a:off x="15991643" y="6930604"/>
                <a:ext cx="360476" cy="360300"/>
              </a:xfrm>
              <a:custGeom>
                <a:avLst/>
                <a:gdLst>
                  <a:gd name="connsiteX0" fmla="*/ 180238 w 360476"/>
                  <a:gd name="connsiteY0" fmla="*/ 0 h 360300"/>
                  <a:gd name="connsiteX1" fmla="*/ 0 w 360476"/>
                  <a:gd name="connsiteY1" fmla="*/ 180150 h 360300"/>
                  <a:gd name="connsiteX2" fmla="*/ 180238 w 360476"/>
                  <a:gd name="connsiteY2" fmla="*/ 360301 h 360300"/>
                  <a:gd name="connsiteX3" fmla="*/ 360476 w 360476"/>
                  <a:gd name="connsiteY3" fmla="*/ 180150 h 360300"/>
                  <a:gd name="connsiteX4" fmla="*/ 180238 w 360476"/>
                  <a:gd name="connsiteY4" fmla="*/ 0 h 360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0476" h="360300">
                    <a:moveTo>
                      <a:pt x="180238" y="0"/>
                    </a:moveTo>
                    <a:cubicBezTo>
                      <a:pt x="80695" y="0"/>
                      <a:pt x="0" y="80656"/>
                      <a:pt x="0" y="180150"/>
                    </a:cubicBezTo>
                    <a:cubicBezTo>
                      <a:pt x="0" y="279645"/>
                      <a:pt x="80695" y="360301"/>
                      <a:pt x="180238" y="360301"/>
                    </a:cubicBezTo>
                    <a:cubicBezTo>
                      <a:pt x="279781" y="360301"/>
                      <a:pt x="360476" y="279645"/>
                      <a:pt x="360476" y="180150"/>
                    </a:cubicBezTo>
                    <a:cubicBezTo>
                      <a:pt x="360476" y="80656"/>
                      <a:pt x="279781" y="0"/>
                      <a:pt x="180238" y="0"/>
                    </a:cubicBezTo>
                    <a:close/>
                  </a:path>
                </a:pathLst>
              </a:custGeom>
              <a:solidFill>
                <a:srgbClr val="FBD63B"/>
              </a:solidFill>
              <a:ln w="5149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408D8FCA-1FB7-43EE-8A6C-988173F0B74D}"/>
                  </a:ext>
                </a:extLst>
              </p:cNvPr>
              <p:cNvSpPr/>
              <p:nvPr/>
            </p:nvSpPr>
            <p:spPr>
              <a:xfrm>
                <a:off x="15986494" y="6925457"/>
                <a:ext cx="370775" cy="370595"/>
              </a:xfrm>
              <a:custGeom>
                <a:avLst/>
                <a:gdLst>
                  <a:gd name="connsiteX0" fmla="*/ 185388 w 370775"/>
                  <a:gd name="connsiteY0" fmla="*/ 370595 h 370595"/>
                  <a:gd name="connsiteX1" fmla="*/ 0 w 370775"/>
                  <a:gd name="connsiteY1" fmla="*/ 185298 h 370595"/>
                  <a:gd name="connsiteX2" fmla="*/ 185388 w 370775"/>
                  <a:gd name="connsiteY2" fmla="*/ 0 h 370595"/>
                  <a:gd name="connsiteX3" fmla="*/ 370776 w 370775"/>
                  <a:gd name="connsiteY3" fmla="*/ 185298 h 370595"/>
                  <a:gd name="connsiteX4" fmla="*/ 185388 w 370775"/>
                  <a:gd name="connsiteY4" fmla="*/ 370595 h 370595"/>
                  <a:gd name="connsiteX5" fmla="*/ 185388 w 370775"/>
                  <a:gd name="connsiteY5" fmla="*/ 10294 h 370595"/>
                  <a:gd name="connsiteX6" fmla="*/ 10299 w 370775"/>
                  <a:gd name="connsiteY6" fmla="*/ 185298 h 370595"/>
                  <a:gd name="connsiteX7" fmla="*/ 185388 w 370775"/>
                  <a:gd name="connsiteY7" fmla="*/ 360301 h 370595"/>
                  <a:gd name="connsiteX8" fmla="*/ 360476 w 370775"/>
                  <a:gd name="connsiteY8" fmla="*/ 185298 h 370595"/>
                  <a:gd name="connsiteX9" fmla="*/ 185388 w 370775"/>
                  <a:gd name="connsiteY9" fmla="*/ 10294 h 37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0775" h="370595">
                    <a:moveTo>
                      <a:pt x="185388" y="370595"/>
                    </a:moveTo>
                    <a:cubicBezTo>
                      <a:pt x="83162" y="370595"/>
                      <a:pt x="0" y="287474"/>
                      <a:pt x="0" y="185298"/>
                    </a:cubicBezTo>
                    <a:cubicBezTo>
                      <a:pt x="0" y="83121"/>
                      <a:pt x="83162" y="0"/>
                      <a:pt x="185388" y="0"/>
                    </a:cubicBezTo>
                    <a:cubicBezTo>
                      <a:pt x="287614" y="0"/>
                      <a:pt x="370776" y="83121"/>
                      <a:pt x="370776" y="185298"/>
                    </a:cubicBezTo>
                    <a:cubicBezTo>
                      <a:pt x="370776" y="287474"/>
                      <a:pt x="287614" y="370595"/>
                      <a:pt x="185388" y="370595"/>
                    </a:cubicBezTo>
                    <a:close/>
                    <a:moveTo>
                      <a:pt x="185388" y="10294"/>
                    </a:moveTo>
                    <a:cubicBezTo>
                      <a:pt x="88842" y="10294"/>
                      <a:pt x="10299" y="88799"/>
                      <a:pt x="10299" y="185298"/>
                    </a:cubicBezTo>
                    <a:cubicBezTo>
                      <a:pt x="10299" y="281796"/>
                      <a:pt x="88842" y="360301"/>
                      <a:pt x="185388" y="360301"/>
                    </a:cubicBezTo>
                    <a:cubicBezTo>
                      <a:pt x="281934" y="360301"/>
                      <a:pt x="360476" y="281796"/>
                      <a:pt x="360476" y="185298"/>
                    </a:cubicBezTo>
                    <a:cubicBezTo>
                      <a:pt x="360476" y="88799"/>
                      <a:pt x="281934" y="10294"/>
                      <a:pt x="185388" y="10294"/>
                    </a:cubicBezTo>
                    <a:close/>
                  </a:path>
                </a:pathLst>
              </a:custGeom>
              <a:solidFill>
                <a:srgbClr val="FFFCF3"/>
              </a:solidFill>
              <a:ln w="5149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A1C4103A-9081-418A-9268-2BFC17328F24}"/>
                  </a:ext>
                </a:extLst>
              </p:cNvPr>
              <p:cNvSpPr/>
              <p:nvPr/>
            </p:nvSpPr>
            <p:spPr>
              <a:xfrm>
                <a:off x="16238824" y="6967375"/>
                <a:ext cx="30903" cy="21134"/>
              </a:xfrm>
              <a:custGeom>
                <a:avLst/>
                <a:gdLst>
                  <a:gd name="connsiteX0" fmla="*/ 12877 w 30903"/>
                  <a:gd name="connsiteY0" fmla="*/ 10722 h 21134"/>
                  <a:gd name="connsiteX1" fmla="*/ 11564 w 30903"/>
                  <a:gd name="connsiteY1" fmla="*/ 10361 h 21134"/>
                  <a:gd name="connsiteX2" fmla="*/ 1434 w 30903"/>
                  <a:gd name="connsiteY2" fmla="*/ 4880 h 21134"/>
                  <a:gd name="connsiteX3" fmla="*/ 265 w 30903"/>
                  <a:gd name="connsiteY3" fmla="*/ 1431 h 21134"/>
                  <a:gd name="connsiteX4" fmla="*/ 3716 w 30903"/>
                  <a:gd name="connsiteY4" fmla="*/ 263 h 21134"/>
                  <a:gd name="connsiteX5" fmla="*/ 14185 w 30903"/>
                  <a:gd name="connsiteY5" fmla="*/ 5935 h 21134"/>
                  <a:gd name="connsiteX6" fmla="*/ 15091 w 30903"/>
                  <a:gd name="connsiteY6" fmla="*/ 9461 h 21134"/>
                  <a:gd name="connsiteX7" fmla="*/ 12877 w 30903"/>
                  <a:gd name="connsiteY7" fmla="*/ 10722 h 21134"/>
                  <a:gd name="connsiteX8" fmla="*/ 28326 w 30903"/>
                  <a:gd name="connsiteY8" fmla="*/ 21134 h 21134"/>
                  <a:gd name="connsiteX9" fmla="*/ 26761 w 30903"/>
                  <a:gd name="connsiteY9" fmla="*/ 20604 h 21134"/>
                  <a:gd name="connsiteX10" fmla="*/ 21698 w 30903"/>
                  <a:gd name="connsiteY10" fmla="*/ 16898 h 21134"/>
                  <a:gd name="connsiteX11" fmla="*/ 21070 w 30903"/>
                  <a:gd name="connsiteY11" fmla="*/ 13316 h 21134"/>
                  <a:gd name="connsiteX12" fmla="*/ 24654 w 30903"/>
                  <a:gd name="connsiteY12" fmla="*/ 12683 h 21134"/>
                  <a:gd name="connsiteX13" fmla="*/ 29892 w 30903"/>
                  <a:gd name="connsiteY13" fmla="*/ 16517 h 21134"/>
                  <a:gd name="connsiteX14" fmla="*/ 30376 w 30903"/>
                  <a:gd name="connsiteY14" fmla="*/ 20126 h 21134"/>
                  <a:gd name="connsiteX15" fmla="*/ 28326 w 30903"/>
                  <a:gd name="connsiteY15" fmla="*/ 21134 h 21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903" h="21134">
                    <a:moveTo>
                      <a:pt x="12877" y="10722"/>
                    </a:moveTo>
                    <a:cubicBezTo>
                      <a:pt x="12429" y="10722"/>
                      <a:pt x="11976" y="10608"/>
                      <a:pt x="11564" y="10361"/>
                    </a:cubicBezTo>
                    <a:cubicBezTo>
                      <a:pt x="8278" y="8421"/>
                      <a:pt x="4874" y="6578"/>
                      <a:pt x="1434" y="4880"/>
                    </a:cubicBezTo>
                    <a:cubicBezTo>
                      <a:pt x="163" y="4247"/>
                      <a:pt x="-363" y="2708"/>
                      <a:pt x="265" y="1431"/>
                    </a:cubicBezTo>
                    <a:cubicBezTo>
                      <a:pt x="899" y="149"/>
                      <a:pt x="2454" y="-355"/>
                      <a:pt x="3716" y="263"/>
                    </a:cubicBezTo>
                    <a:cubicBezTo>
                      <a:pt x="7264" y="2018"/>
                      <a:pt x="10791" y="3922"/>
                      <a:pt x="14185" y="5935"/>
                    </a:cubicBezTo>
                    <a:cubicBezTo>
                      <a:pt x="15405" y="6661"/>
                      <a:pt x="15812" y="8236"/>
                      <a:pt x="15091" y="9461"/>
                    </a:cubicBezTo>
                    <a:cubicBezTo>
                      <a:pt x="14612" y="10269"/>
                      <a:pt x="13758" y="10722"/>
                      <a:pt x="12877" y="10722"/>
                    </a:cubicBezTo>
                    <a:close/>
                    <a:moveTo>
                      <a:pt x="28326" y="21134"/>
                    </a:moveTo>
                    <a:cubicBezTo>
                      <a:pt x="27780" y="21134"/>
                      <a:pt x="27229" y="20959"/>
                      <a:pt x="26761" y="20604"/>
                    </a:cubicBezTo>
                    <a:cubicBezTo>
                      <a:pt x="25102" y="19333"/>
                      <a:pt x="23413" y="18103"/>
                      <a:pt x="21698" y="16898"/>
                    </a:cubicBezTo>
                    <a:cubicBezTo>
                      <a:pt x="20535" y="16080"/>
                      <a:pt x="20251" y="14479"/>
                      <a:pt x="21070" y="13316"/>
                    </a:cubicBezTo>
                    <a:cubicBezTo>
                      <a:pt x="21884" y="12142"/>
                      <a:pt x="23490" y="11875"/>
                      <a:pt x="24654" y="12683"/>
                    </a:cubicBezTo>
                    <a:cubicBezTo>
                      <a:pt x="26431" y="13923"/>
                      <a:pt x="28172" y="15205"/>
                      <a:pt x="29892" y="16517"/>
                    </a:cubicBezTo>
                    <a:cubicBezTo>
                      <a:pt x="31024" y="17377"/>
                      <a:pt x="31236" y="18993"/>
                      <a:pt x="30376" y="20126"/>
                    </a:cubicBezTo>
                    <a:cubicBezTo>
                      <a:pt x="29866" y="20784"/>
                      <a:pt x="29098" y="21134"/>
                      <a:pt x="28326" y="21134"/>
                    </a:cubicBezTo>
                    <a:close/>
                  </a:path>
                </a:pathLst>
              </a:custGeom>
              <a:solidFill>
                <a:srgbClr val="FFFCF3"/>
              </a:solidFill>
              <a:ln w="5149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9396CF1D-E0B9-4C21-B5A6-54AB32B4BDB1}"/>
                  </a:ext>
                </a:extLst>
              </p:cNvPr>
              <p:cNvSpPr/>
              <p:nvPr/>
            </p:nvSpPr>
            <p:spPr>
              <a:xfrm>
                <a:off x="16012242" y="6951192"/>
                <a:ext cx="319279" cy="319123"/>
              </a:xfrm>
              <a:custGeom>
                <a:avLst/>
                <a:gdLst>
                  <a:gd name="connsiteX0" fmla="*/ 159640 w 319279"/>
                  <a:gd name="connsiteY0" fmla="*/ 319123 h 319123"/>
                  <a:gd name="connsiteX1" fmla="*/ 0 w 319279"/>
                  <a:gd name="connsiteY1" fmla="*/ 159562 h 319123"/>
                  <a:gd name="connsiteX2" fmla="*/ 159640 w 319279"/>
                  <a:gd name="connsiteY2" fmla="*/ 0 h 319123"/>
                  <a:gd name="connsiteX3" fmla="*/ 214597 w 319279"/>
                  <a:gd name="connsiteY3" fmla="*/ 9708 h 319123"/>
                  <a:gd name="connsiteX4" fmla="*/ 216131 w 319279"/>
                  <a:gd name="connsiteY4" fmla="*/ 13012 h 319123"/>
                  <a:gd name="connsiteX5" fmla="*/ 212825 w 319279"/>
                  <a:gd name="connsiteY5" fmla="*/ 14541 h 319123"/>
                  <a:gd name="connsiteX6" fmla="*/ 159640 w 319279"/>
                  <a:gd name="connsiteY6" fmla="*/ 5147 h 319123"/>
                  <a:gd name="connsiteX7" fmla="*/ 5150 w 319279"/>
                  <a:gd name="connsiteY7" fmla="*/ 159562 h 319123"/>
                  <a:gd name="connsiteX8" fmla="*/ 159640 w 319279"/>
                  <a:gd name="connsiteY8" fmla="*/ 313976 h 319123"/>
                  <a:gd name="connsiteX9" fmla="*/ 314129 w 319279"/>
                  <a:gd name="connsiteY9" fmla="*/ 159562 h 319123"/>
                  <a:gd name="connsiteX10" fmla="*/ 263477 w 319279"/>
                  <a:gd name="connsiteY10" fmla="*/ 45228 h 319123"/>
                  <a:gd name="connsiteX11" fmla="*/ 263302 w 319279"/>
                  <a:gd name="connsiteY11" fmla="*/ 41589 h 319123"/>
                  <a:gd name="connsiteX12" fmla="*/ 266938 w 319279"/>
                  <a:gd name="connsiteY12" fmla="*/ 41414 h 319123"/>
                  <a:gd name="connsiteX13" fmla="*/ 319279 w 319279"/>
                  <a:gd name="connsiteY13" fmla="*/ 159562 h 319123"/>
                  <a:gd name="connsiteX14" fmla="*/ 159640 w 319279"/>
                  <a:gd name="connsiteY14" fmla="*/ 319123 h 319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19279" h="319123">
                    <a:moveTo>
                      <a:pt x="159640" y="319123"/>
                    </a:moveTo>
                    <a:cubicBezTo>
                      <a:pt x="71611" y="319123"/>
                      <a:pt x="0" y="247542"/>
                      <a:pt x="0" y="159562"/>
                    </a:cubicBezTo>
                    <a:cubicBezTo>
                      <a:pt x="0" y="71581"/>
                      <a:pt x="71611" y="0"/>
                      <a:pt x="159640" y="0"/>
                    </a:cubicBezTo>
                    <a:cubicBezTo>
                      <a:pt x="178528" y="0"/>
                      <a:pt x="197021" y="3268"/>
                      <a:pt x="214597" y="9708"/>
                    </a:cubicBezTo>
                    <a:cubicBezTo>
                      <a:pt x="215936" y="10197"/>
                      <a:pt x="216621" y="11674"/>
                      <a:pt x="216131" y="13012"/>
                    </a:cubicBezTo>
                    <a:cubicBezTo>
                      <a:pt x="215642" y="14350"/>
                      <a:pt x="214159" y="15035"/>
                      <a:pt x="212825" y="14541"/>
                    </a:cubicBezTo>
                    <a:cubicBezTo>
                      <a:pt x="195816" y="8308"/>
                      <a:pt x="177926" y="5147"/>
                      <a:pt x="159640" y="5147"/>
                    </a:cubicBezTo>
                    <a:cubicBezTo>
                      <a:pt x="74454" y="5147"/>
                      <a:pt x="5150" y="74418"/>
                      <a:pt x="5150" y="159562"/>
                    </a:cubicBezTo>
                    <a:cubicBezTo>
                      <a:pt x="5150" y="244706"/>
                      <a:pt x="74454" y="313976"/>
                      <a:pt x="159640" y="313976"/>
                    </a:cubicBezTo>
                    <a:cubicBezTo>
                      <a:pt x="244825" y="313976"/>
                      <a:pt x="314129" y="244706"/>
                      <a:pt x="314129" y="159562"/>
                    </a:cubicBezTo>
                    <a:cubicBezTo>
                      <a:pt x="314129" y="116125"/>
                      <a:pt x="295668" y="74454"/>
                      <a:pt x="263477" y="45228"/>
                    </a:cubicBezTo>
                    <a:cubicBezTo>
                      <a:pt x="262422" y="44271"/>
                      <a:pt x="262344" y="42644"/>
                      <a:pt x="263302" y="41589"/>
                    </a:cubicBezTo>
                    <a:cubicBezTo>
                      <a:pt x="264265" y="40539"/>
                      <a:pt x="265893" y="40462"/>
                      <a:pt x="266938" y="41414"/>
                    </a:cubicBezTo>
                    <a:cubicBezTo>
                      <a:pt x="300205" y="71617"/>
                      <a:pt x="319279" y="114679"/>
                      <a:pt x="319279" y="159562"/>
                    </a:cubicBezTo>
                    <a:cubicBezTo>
                      <a:pt x="319279" y="247542"/>
                      <a:pt x="247668" y="319123"/>
                      <a:pt x="159640" y="319123"/>
                    </a:cubicBezTo>
                    <a:close/>
                  </a:path>
                </a:pathLst>
              </a:custGeom>
              <a:solidFill>
                <a:srgbClr val="FFFCF3"/>
              </a:solidFill>
              <a:ln w="5149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C0DDD259-3952-488B-980C-02F850322180}"/>
                  </a:ext>
                </a:extLst>
              </p:cNvPr>
              <p:cNvSpPr/>
              <p:nvPr/>
            </p:nvSpPr>
            <p:spPr>
              <a:xfrm>
                <a:off x="16130684" y="7038694"/>
                <a:ext cx="82394" cy="144120"/>
              </a:xfrm>
              <a:custGeom>
                <a:avLst/>
                <a:gdLst>
                  <a:gd name="connsiteX0" fmla="*/ 0 w 82394"/>
                  <a:gd name="connsiteY0" fmla="*/ 110679 h 144120"/>
                  <a:gd name="connsiteX1" fmla="*/ 6144 w 82394"/>
                  <a:gd name="connsiteY1" fmla="*/ 104616 h 144120"/>
                  <a:gd name="connsiteX2" fmla="*/ 12879 w 82394"/>
                  <a:gd name="connsiteY2" fmla="*/ 110092 h 144120"/>
                  <a:gd name="connsiteX3" fmla="*/ 21005 w 82394"/>
                  <a:gd name="connsiteY3" fmla="*/ 126126 h 144120"/>
                  <a:gd name="connsiteX4" fmla="*/ 41007 w 82394"/>
                  <a:gd name="connsiteY4" fmla="*/ 132189 h 144120"/>
                  <a:gd name="connsiteX5" fmla="*/ 69330 w 82394"/>
                  <a:gd name="connsiteY5" fmla="*/ 102264 h 144120"/>
                  <a:gd name="connsiteX6" fmla="*/ 69330 w 82394"/>
                  <a:gd name="connsiteY6" fmla="*/ 72343 h 144120"/>
                  <a:gd name="connsiteX7" fmla="*/ 39426 w 82394"/>
                  <a:gd name="connsiteY7" fmla="*/ 85448 h 144120"/>
                  <a:gd name="connsiteX8" fmla="*/ 10 w 82394"/>
                  <a:gd name="connsiteY8" fmla="*/ 46340 h 144120"/>
                  <a:gd name="connsiteX9" fmla="*/ 10 w 82394"/>
                  <a:gd name="connsiteY9" fmla="*/ 41646 h 144120"/>
                  <a:gd name="connsiteX10" fmla="*/ 11201 w 82394"/>
                  <a:gd name="connsiteY10" fmla="*/ 10063 h 144120"/>
                  <a:gd name="connsiteX11" fmla="*/ 41007 w 82394"/>
                  <a:gd name="connsiteY11" fmla="*/ 0 h 144120"/>
                  <a:gd name="connsiteX12" fmla="*/ 71107 w 82394"/>
                  <a:gd name="connsiteY12" fmla="*/ 10073 h 144120"/>
                  <a:gd name="connsiteX13" fmla="*/ 82395 w 82394"/>
                  <a:gd name="connsiteY13" fmla="*/ 41651 h 144120"/>
                  <a:gd name="connsiteX14" fmla="*/ 82395 w 82394"/>
                  <a:gd name="connsiteY14" fmla="*/ 102274 h 144120"/>
                  <a:gd name="connsiteX15" fmla="*/ 71004 w 82394"/>
                  <a:gd name="connsiteY15" fmla="*/ 134052 h 144120"/>
                  <a:gd name="connsiteX16" fmla="*/ 40801 w 82394"/>
                  <a:gd name="connsiteY16" fmla="*/ 144120 h 144120"/>
                  <a:gd name="connsiteX17" fmla="*/ 10902 w 82394"/>
                  <a:gd name="connsiteY17" fmla="*/ 134243 h 144120"/>
                  <a:gd name="connsiteX18" fmla="*/ 0 w 82394"/>
                  <a:gd name="connsiteY18" fmla="*/ 110679 h 144120"/>
                  <a:gd name="connsiteX19" fmla="*/ 13070 w 82394"/>
                  <a:gd name="connsiteY19" fmla="*/ 45866 h 144120"/>
                  <a:gd name="connsiteX20" fmla="*/ 20202 w 82394"/>
                  <a:gd name="connsiteY20" fmla="*/ 67541 h 144120"/>
                  <a:gd name="connsiteX21" fmla="*/ 41192 w 82394"/>
                  <a:gd name="connsiteY21" fmla="*/ 74309 h 144120"/>
                  <a:gd name="connsiteX22" fmla="*/ 69314 w 82394"/>
                  <a:gd name="connsiteY22" fmla="*/ 47632 h 144120"/>
                  <a:gd name="connsiteX23" fmla="*/ 69314 w 82394"/>
                  <a:gd name="connsiteY23" fmla="*/ 41157 h 144120"/>
                  <a:gd name="connsiteX24" fmla="*/ 61883 w 82394"/>
                  <a:gd name="connsiteY24" fmla="*/ 18602 h 144120"/>
                  <a:gd name="connsiteX25" fmla="*/ 40996 w 82394"/>
                  <a:gd name="connsiteY25" fmla="*/ 11144 h 144120"/>
                  <a:gd name="connsiteX26" fmla="*/ 13070 w 82394"/>
                  <a:gd name="connsiteY26" fmla="*/ 41157 h 144120"/>
                  <a:gd name="connsiteX27" fmla="*/ 13070 w 82394"/>
                  <a:gd name="connsiteY27" fmla="*/ 45866 h 144120"/>
                  <a:gd name="connsiteX28" fmla="*/ 13070 w 82394"/>
                  <a:gd name="connsiteY28" fmla="*/ 45866 h 144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82394" h="144120">
                    <a:moveTo>
                      <a:pt x="0" y="110679"/>
                    </a:moveTo>
                    <a:cubicBezTo>
                      <a:pt x="0" y="106639"/>
                      <a:pt x="2050" y="104616"/>
                      <a:pt x="6144" y="104616"/>
                    </a:cubicBezTo>
                    <a:cubicBezTo>
                      <a:pt x="10624" y="104616"/>
                      <a:pt x="12879" y="106443"/>
                      <a:pt x="12879" y="110092"/>
                    </a:cubicBezTo>
                    <a:cubicBezTo>
                      <a:pt x="12879" y="116743"/>
                      <a:pt x="15588" y="122090"/>
                      <a:pt x="21005" y="126126"/>
                    </a:cubicBezTo>
                    <a:cubicBezTo>
                      <a:pt x="26418" y="130172"/>
                      <a:pt x="33081" y="132189"/>
                      <a:pt x="41007" y="132189"/>
                    </a:cubicBezTo>
                    <a:cubicBezTo>
                      <a:pt x="59885" y="132189"/>
                      <a:pt x="69330" y="122214"/>
                      <a:pt x="69330" y="102264"/>
                    </a:cubicBezTo>
                    <a:lnTo>
                      <a:pt x="69330" y="72343"/>
                    </a:lnTo>
                    <a:cubicBezTo>
                      <a:pt x="62986" y="81083"/>
                      <a:pt x="53021" y="85448"/>
                      <a:pt x="39426" y="85448"/>
                    </a:cubicBezTo>
                    <a:cubicBezTo>
                      <a:pt x="13152" y="85448"/>
                      <a:pt x="10" y="72415"/>
                      <a:pt x="10" y="46340"/>
                    </a:cubicBezTo>
                    <a:lnTo>
                      <a:pt x="10" y="41646"/>
                    </a:lnTo>
                    <a:cubicBezTo>
                      <a:pt x="10" y="27306"/>
                      <a:pt x="3749" y="16780"/>
                      <a:pt x="11201" y="10063"/>
                    </a:cubicBezTo>
                    <a:cubicBezTo>
                      <a:pt x="18652" y="3346"/>
                      <a:pt x="28591" y="0"/>
                      <a:pt x="41007" y="0"/>
                    </a:cubicBezTo>
                    <a:cubicBezTo>
                      <a:pt x="53546" y="0"/>
                      <a:pt x="63583" y="3356"/>
                      <a:pt x="71107" y="10073"/>
                    </a:cubicBezTo>
                    <a:cubicBezTo>
                      <a:pt x="78630" y="16785"/>
                      <a:pt x="82395" y="27311"/>
                      <a:pt x="82395" y="41651"/>
                    </a:cubicBezTo>
                    <a:lnTo>
                      <a:pt x="82395" y="102274"/>
                    </a:lnTo>
                    <a:cubicBezTo>
                      <a:pt x="82395" y="116743"/>
                      <a:pt x="78594" y="127335"/>
                      <a:pt x="71004" y="134052"/>
                    </a:cubicBezTo>
                    <a:cubicBezTo>
                      <a:pt x="63408" y="140764"/>
                      <a:pt x="53345" y="144120"/>
                      <a:pt x="40801" y="144120"/>
                    </a:cubicBezTo>
                    <a:cubicBezTo>
                      <a:pt x="28127" y="144120"/>
                      <a:pt x="18158" y="140826"/>
                      <a:pt x="10902" y="134243"/>
                    </a:cubicBezTo>
                    <a:cubicBezTo>
                      <a:pt x="3631" y="127665"/>
                      <a:pt x="0" y="119805"/>
                      <a:pt x="0" y="110679"/>
                    </a:cubicBezTo>
                    <a:close/>
                    <a:moveTo>
                      <a:pt x="13070" y="45866"/>
                    </a:moveTo>
                    <a:cubicBezTo>
                      <a:pt x="13070" y="55811"/>
                      <a:pt x="15449" y="63032"/>
                      <a:pt x="20202" y="67541"/>
                    </a:cubicBezTo>
                    <a:cubicBezTo>
                      <a:pt x="24955" y="72055"/>
                      <a:pt x="31948" y="74309"/>
                      <a:pt x="41192" y="74309"/>
                    </a:cubicBezTo>
                    <a:cubicBezTo>
                      <a:pt x="59942" y="74309"/>
                      <a:pt x="69314" y="65415"/>
                      <a:pt x="69314" y="47632"/>
                    </a:cubicBezTo>
                    <a:lnTo>
                      <a:pt x="69314" y="41157"/>
                    </a:lnTo>
                    <a:cubicBezTo>
                      <a:pt x="69314" y="31084"/>
                      <a:pt x="66837" y="23574"/>
                      <a:pt x="61883" y="18602"/>
                    </a:cubicBezTo>
                    <a:cubicBezTo>
                      <a:pt x="56940" y="13630"/>
                      <a:pt x="49972" y="11144"/>
                      <a:pt x="40996" y="11144"/>
                    </a:cubicBezTo>
                    <a:cubicBezTo>
                      <a:pt x="22380" y="11144"/>
                      <a:pt x="13070" y="21150"/>
                      <a:pt x="13070" y="41157"/>
                    </a:cubicBezTo>
                    <a:lnTo>
                      <a:pt x="13070" y="45866"/>
                    </a:lnTo>
                    <a:lnTo>
                      <a:pt x="13070" y="45866"/>
                    </a:lnTo>
                    <a:close/>
                  </a:path>
                </a:pathLst>
              </a:custGeom>
              <a:solidFill>
                <a:srgbClr val="FFFCF3"/>
              </a:solidFill>
              <a:ln w="5149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3" name="Picture 11"/>
            <p:cNvGrpSpPr/>
            <p:nvPr/>
          </p:nvGrpSpPr>
          <p:grpSpPr>
            <a:xfrm>
              <a:off x="16640349" y="6733476"/>
              <a:ext cx="411421" cy="400107"/>
              <a:chOff x="16706886" y="6838641"/>
              <a:chExt cx="411421" cy="400107"/>
            </a:xfrm>
          </p:grpSpPr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7CA6A11C-38BD-4E92-8EF3-40FCF04A5857}"/>
                  </a:ext>
                </a:extLst>
              </p:cNvPr>
              <p:cNvSpPr/>
              <p:nvPr/>
            </p:nvSpPr>
            <p:spPr>
              <a:xfrm>
                <a:off x="16790282" y="6921996"/>
                <a:ext cx="389182" cy="388992"/>
              </a:xfrm>
              <a:custGeom>
                <a:avLst/>
                <a:gdLst>
                  <a:gd name="connsiteX0" fmla="*/ 194591 w 389182"/>
                  <a:gd name="connsiteY0" fmla="*/ 0 h 388992"/>
                  <a:gd name="connsiteX1" fmla="*/ 0 w 389182"/>
                  <a:gd name="connsiteY1" fmla="*/ 194496 h 388992"/>
                  <a:gd name="connsiteX2" fmla="*/ 194591 w 389182"/>
                  <a:gd name="connsiteY2" fmla="*/ 388993 h 388992"/>
                  <a:gd name="connsiteX3" fmla="*/ 389182 w 389182"/>
                  <a:gd name="connsiteY3" fmla="*/ 194496 h 388992"/>
                  <a:gd name="connsiteX4" fmla="*/ 194591 w 389182"/>
                  <a:gd name="connsiteY4" fmla="*/ 0 h 388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182" h="388992">
                    <a:moveTo>
                      <a:pt x="194591" y="0"/>
                    </a:moveTo>
                    <a:cubicBezTo>
                      <a:pt x="87121" y="0"/>
                      <a:pt x="0" y="87079"/>
                      <a:pt x="0" y="194496"/>
                    </a:cubicBezTo>
                    <a:cubicBezTo>
                      <a:pt x="0" y="301914"/>
                      <a:pt x="87121" y="388993"/>
                      <a:pt x="194591" y="388993"/>
                    </a:cubicBezTo>
                    <a:cubicBezTo>
                      <a:pt x="302061" y="388993"/>
                      <a:pt x="389182" y="301914"/>
                      <a:pt x="389182" y="194496"/>
                    </a:cubicBezTo>
                    <a:cubicBezTo>
                      <a:pt x="389182" y="87079"/>
                      <a:pt x="302061" y="0"/>
                      <a:pt x="194591" y="0"/>
                    </a:cubicBezTo>
                    <a:close/>
                  </a:path>
                </a:pathLst>
              </a:custGeom>
              <a:solidFill>
                <a:srgbClr val="FBD63B"/>
              </a:solidFill>
              <a:ln w="553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FF3391EE-FC5F-4940-ABBE-716251E8348F}"/>
                  </a:ext>
                </a:extLst>
              </p:cNvPr>
              <p:cNvSpPr/>
              <p:nvPr/>
            </p:nvSpPr>
            <p:spPr>
              <a:xfrm>
                <a:off x="16784722" y="6916439"/>
                <a:ext cx="400301" cy="400107"/>
              </a:xfrm>
              <a:custGeom>
                <a:avLst/>
                <a:gdLst>
                  <a:gd name="connsiteX0" fmla="*/ 200151 w 400301"/>
                  <a:gd name="connsiteY0" fmla="*/ 400107 h 400107"/>
                  <a:gd name="connsiteX1" fmla="*/ 0 w 400301"/>
                  <a:gd name="connsiteY1" fmla="*/ 200054 h 400107"/>
                  <a:gd name="connsiteX2" fmla="*/ 200151 w 400301"/>
                  <a:gd name="connsiteY2" fmla="*/ 0 h 400107"/>
                  <a:gd name="connsiteX3" fmla="*/ 400302 w 400301"/>
                  <a:gd name="connsiteY3" fmla="*/ 200054 h 400107"/>
                  <a:gd name="connsiteX4" fmla="*/ 200151 w 400301"/>
                  <a:gd name="connsiteY4" fmla="*/ 400107 h 400107"/>
                  <a:gd name="connsiteX5" fmla="*/ 200151 w 400301"/>
                  <a:gd name="connsiteY5" fmla="*/ 11114 h 400107"/>
                  <a:gd name="connsiteX6" fmla="*/ 11119 w 400301"/>
                  <a:gd name="connsiteY6" fmla="*/ 200054 h 400107"/>
                  <a:gd name="connsiteX7" fmla="*/ 200151 w 400301"/>
                  <a:gd name="connsiteY7" fmla="*/ 388993 h 400107"/>
                  <a:gd name="connsiteX8" fmla="*/ 389182 w 400301"/>
                  <a:gd name="connsiteY8" fmla="*/ 200054 h 400107"/>
                  <a:gd name="connsiteX9" fmla="*/ 200151 w 400301"/>
                  <a:gd name="connsiteY9" fmla="*/ 11114 h 400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0301" h="400107">
                    <a:moveTo>
                      <a:pt x="200151" y="400107"/>
                    </a:moveTo>
                    <a:cubicBezTo>
                      <a:pt x="89784" y="400107"/>
                      <a:pt x="0" y="310366"/>
                      <a:pt x="0" y="200054"/>
                    </a:cubicBezTo>
                    <a:cubicBezTo>
                      <a:pt x="0" y="89741"/>
                      <a:pt x="89784" y="0"/>
                      <a:pt x="200151" y="0"/>
                    </a:cubicBezTo>
                    <a:cubicBezTo>
                      <a:pt x="310517" y="0"/>
                      <a:pt x="400302" y="89741"/>
                      <a:pt x="400302" y="200054"/>
                    </a:cubicBezTo>
                    <a:cubicBezTo>
                      <a:pt x="400302" y="310366"/>
                      <a:pt x="310517" y="400107"/>
                      <a:pt x="200151" y="400107"/>
                    </a:cubicBezTo>
                    <a:close/>
                    <a:moveTo>
                      <a:pt x="200151" y="11114"/>
                    </a:moveTo>
                    <a:cubicBezTo>
                      <a:pt x="95917" y="11114"/>
                      <a:pt x="11119" y="95870"/>
                      <a:pt x="11119" y="200054"/>
                    </a:cubicBezTo>
                    <a:cubicBezTo>
                      <a:pt x="11119" y="304237"/>
                      <a:pt x="95917" y="388993"/>
                      <a:pt x="200151" y="388993"/>
                    </a:cubicBezTo>
                    <a:cubicBezTo>
                      <a:pt x="304385" y="388993"/>
                      <a:pt x="389182" y="304237"/>
                      <a:pt x="389182" y="200054"/>
                    </a:cubicBezTo>
                    <a:cubicBezTo>
                      <a:pt x="389182" y="95870"/>
                      <a:pt x="304385" y="11114"/>
                      <a:pt x="200151" y="11114"/>
                    </a:cubicBezTo>
                    <a:close/>
                  </a:path>
                </a:pathLst>
              </a:custGeom>
              <a:solidFill>
                <a:srgbClr val="FFFCF3"/>
              </a:solidFill>
              <a:ln w="553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C1EAA42E-E520-4274-BBDE-0594A0C0D961}"/>
                  </a:ext>
                </a:extLst>
              </p:cNvPr>
              <p:cNvSpPr/>
              <p:nvPr/>
            </p:nvSpPr>
            <p:spPr>
              <a:xfrm>
                <a:off x="17057146" y="6961695"/>
                <a:ext cx="33364" cy="22817"/>
              </a:xfrm>
              <a:custGeom>
                <a:avLst/>
                <a:gdLst>
                  <a:gd name="connsiteX0" fmla="*/ 13902 w 33364"/>
                  <a:gd name="connsiteY0" fmla="*/ 11576 h 22817"/>
                  <a:gd name="connsiteX1" fmla="*/ 12485 w 33364"/>
                  <a:gd name="connsiteY1" fmla="*/ 11187 h 22817"/>
                  <a:gd name="connsiteX2" fmla="*/ 1549 w 33364"/>
                  <a:gd name="connsiteY2" fmla="*/ 5268 h 22817"/>
                  <a:gd name="connsiteX3" fmla="*/ 287 w 33364"/>
                  <a:gd name="connsiteY3" fmla="*/ 1545 h 22817"/>
                  <a:gd name="connsiteX4" fmla="*/ 4012 w 33364"/>
                  <a:gd name="connsiteY4" fmla="*/ 284 h 22817"/>
                  <a:gd name="connsiteX5" fmla="*/ 15315 w 33364"/>
                  <a:gd name="connsiteY5" fmla="*/ 6407 h 22817"/>
                  <a:gd name="connsiteX6" fmla="*/ 16293 w 33364"/>
                  <a:gd name="connsiteY6" fmla="*/ 10214 h 22817"/>
                  <a:gd name="connsiteX7" fmla="*/ 13902 w 33364"/>
                  <a:gd name="connsiteY7" fmla="*/ 11576 h 22817"/>
                  <a:gd name="connsiteX8" fmla="*/ 30582 w 33364"/>
                  <a:gd name="connsiteY8" fmla="*/ 22817 h 22817"/>
                  <a:gd name="connsiteX9" fmla="*/ 28892 w 33364"/>
                  <a:gd name="connsiteY9" fmla="*/ 22245 h 22817"/>
                  <a:gd name="connsiteX10" fmla="*/ 23426 w 33364"/>
                  <a:gd name="connsiteY10" fmla="*/ 18244 h 22817"/>
                  <a:gd name="connsiteX11" fmla="*/ 22748 w 33364"/>
                  <a:gd name="connsiteY11" fmla="*/ 14376 h 22817"/>
                  <a:gd name="connsiteX12" fmla="*/ 26618 w 33364"/>
                  <a:gd name="connsiteY12" fmla="*/ 13693 h 22817"/>
                  <a:gd name="connsiteX13" fmla="*/ 32272 w 33364"/>
                  <a:gd name="connsiteY13" fmla="*/ 17833 h 22817"/>
                  <a:gd name="connsiteX14" fmla="*/ 32794 w 33364"/>
                  <a:gd name="connsiteY14" fmla="*/ 21728 h 22817"/>
                  <a:gd name="connsiteX15" fmla="*/ 30582 w 33364"/>
                  <a:gd name="connsiteY15" fmla="*/ 22817 h 22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364" h="22817">
                    <a:moveTo>
                      <a:pt x="13902" y="11576"/>
                    </a:moveTo>
                    <a:cubicBezTo>
                      <a:pt x="13419" y="11576"/>
                      <a:pt x="12929" y="11453"/>
                      <a:pt x="12485" y="11187"/>
                    </a:cubicBezTo>
                    <a:cubicBezTo>
                      <a:pt x="8938" y="9092"/>
                      <a:pt x="5263" y="7102"/>
                      <a:pt x="1549" y="5268"/>
                    </a:cubicBezTo>
                    <a:cubicBezTo>
                      <a:pt x="175" y="4585"/>
                      <a:pt x="-392" y="2923"/>
                      <a:pt x="287" y="1545"/>
                    </a:cubicBezTo>
                    <a:cubicBezTo>
                      <a:pt x="970" y="161"/>
                      <a:pt x="2650" y="-383"/>
                      <a:pt x="4012" y="284"/>
                    </a:cubicBezTo>
                    <a:cubicBezTo>
                      <a:pt x="7842" y="2179"/>
                      <a:pt x="11651" y="4235"/>
                      <a:pt x="15315" y="6407"/>
                    </a:cubicBezTo>
                    <a:cubicBezTo>
                      <a:pt x="16632" y="7191"/>
                      <a:pt x="17072" y="8891"/>
                      <a:pt x="16293" y="10214"/>
                    </a:cubicBezTo>
                    <a:cubicBezTo>
                      <a:pt x="15776" y="11086"/>
                      <a:pt x="14853" y="11576"/>
                      <a:pt x="13902" y="11576"/>
                    </a:cubicBezTo>
                    <a:close/>
                    <a:moveTo>
                      <a:pt x="30582" y="22817"/>
                    </a:moveTo>
                    <a:cubicBezTo>
                      <a:pt x="29992" y="22817"/>
                      <a:pt x="29397" y="22628"/>
                      <a:pt x="28892" y="22245"/>
                    </a:cubicBezTo>
                    <a:cubicBezTo>
                      <a:pt x="27101" y="20872"/>
                      <a:pt x="25278" y="19544"/>
                      <a:pt x="23426" y="18244"/>
                    </a:cubicBezTo>
                    <a:cubicBezTo>
                      <a:pt x="22170" y="17360"/>
                      <a:pt x="21864" y="15632"/>
                      <a:pt x="22748" y="14376"/>
                    </a:cubicBezTo>
                    <a:cubicBezTo>
                      <a:pt x="23626" y="13109"/>
                      <a:pt x="25361" y="12820"/>
                      <a:pt x="26618" y="13693"/>
                    </a:cubicBezTo>
                    <a:cubicBezTo>
                      <a:pt x="28536" y="15032"/>
                      <a:pt x="30415" y="16416"/>
                      <a:pt x="32272" y="17833"/>
                    </a:cubicBezTo>
                    <a:cubicBezTo>
                      <a:pt x="33495" y="18761"/>
                      <a:pt x="33723" y="20506"/>
                      <a:pt x="32794" y="21728"/>
                    </a:cubicBezTo>
                    <a:cubicBezTo>
                      <a:pt x="32244" y="22440"/>
                      <a:pt x="31416" y="22817"/>
                      <a:pt x="30582" y="22817"/>
                    </a:cubicBezTo>
                    <a:close/>
                  </a:path>
                </a:pathLst>
              </a:custGeom>
              <a:solidFill>
                <a:srgbClr val="FFFCF3"/>
              </a:solidFill>
              <a:ln w="553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EC984BD4-D68C-4EC8-B056-43EFD40E0719}"/>
                  </a:ext>
                </a:extLst>
              </p:cNvPr>
              <p:cNvSpPr/>
              <p:nvPr/>
            </p:nvSpPr>
            <p:spPr>
              <a:xfrm>
                <a:off x="16812521" y="6944224"/>
                <a:ext cx="344704" cy="344536"/>
              </a:xfrm>
              <a:custGeom>
                <a:avLst/>
                <a:gdLst>
                  <a:gd name="connsiteX0" fmla="*/ 172352 w 344704"/>
                  <a:gd name="connsiteY0" fmla="*/ 344537 h 344536"/>
                  <a:gd name="connsiteX1" fmla="*/ 0 w 344704"/>
                  <a:gd name="connsiteY1" fmla="*/ 172268 h 344536"/>
                  <a:gd name="connsiteX2" fmla="*/ 172352 w 344704"/>
                  <a:gd name="connsiteY2" fmla="*/ 0 h 344536"/>
                  <a:gd name="connsiteX3" fmla="*/ 231686 w 344704"/>
                  <a:gd name="connsiteY3" fmla="*/ 10481 h 344536"/>
                  <a:gd name="connsiteX4" fmla="*/ 233342 w 344704"/>
                  <a:gd name="connsiteY4" fmla="*/ 14048 h 344536"/>
                  <a:gd name="connsiteX5" fmla="*/ 229773 w 344704"/>
                  <a:gd name="connsiteY5" fmla="*/ 15699 h 344536"/>
                  <a:gd name="connsiteX6" fmla="*/ 172352 w 344704"/>
                  <a:gd name="connsiteY6" fmla="*/ 5557 h 344536"/>
                  <a:gd name="connsiteX7" fmla="*/ 5560 w 344704"/>
                  <a:gd name="connsiteY7" fmla="*/ 172268 h 344536"/>
                  <a:gd name="connsiteX8" fmla="*/ 172352 w 344704"/>
                  <a:gd name="connsiteY8" fmla="*/ 338980 h 344536"/>
                  <a:gd name="connsiteX9" fmla="*/ 339144 w 344704"/>
                  <a:gd name="connsiteY9" fmla="*/ 172268 h 344536"/>
                  <a:gd name="connsiteX10" fmla="*/ 284459 w 344704"/>
                  <a:gd name="connsiteY10" fmla="*/ 48830 h 344536"/>
                  <a:gd name="connsiteX11" fmla="*/ 284270 w 344704"/>
                  <a:gd name="connsiteY11" fmla="*/ 44901 h 344536"/>
                  <a:gd name="connsiteX12" fmla="*/ 288195 w 344704"/>
                  <a:gd name="connsiteY12" fmla="*/ 44712 h 344536"/>
                  <a:gd name="connsiteX13" fmla="*/ 344704 w 344704"/>
                  <a:gd name="connsiteY13" fmla="*/ 172268 h 344536"/>
                  <a:gd name="connsiteX14" fmla="*/ 172352 w 344704"/>
                  <a:gd name="connsiteY14" fmla="*/ 344537 h 344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44704" h="344536">
                    <a:moveTo>
                      <a:pt x="172352" y="344537"/>
                    </a:moveTo>
                    <a:cubicBezTo>
                      <a:pt x="77314" y="344537"/>
                      <a:pt x="0" y="267255"/>
                      <a:pt x="0" y="172268"/>
                    </a:cubicBezTo>
                    <a:cubicBezTo>
                      <a:pt x="0" y="77282"/>
                      <a:pt x="77314" y="0"/>
                      <a:pt x="172352" y="0"/>
                    </a:cubicBezTo>
                    <a:cubicBezTo>
                      <a:pt x="192745" y="0"/>
                      <a:pt x="212710" y="3529"/>
                      <a:pt x="231686" y="10481"/>
                    </a:cubicBezTo>
                    <a:cubicBezTo>
                      <a:pt x="233131" y="11009"/>
                      <a:pt x="233871" y="12603"/>
                      <a:pt x="233342" y="14048"/>
                    </a:cubicBezTo>
                    <a:cubicBezTo>
                      <a:pt x="232814" y="15493"/>
                      <a:pt x="231213" y="16232"/>
                      <a:pt x="229773" y="15699"/>
                    </a:cubicBezTo>
                    <a:cubicBezTo>
                      <a:pt x="211409" y="8969"/>
                      <a:pt x="192095" y="5557"/>
                      <a:pt x="172352" y="5557"/>
                    </a:cubicBezTo>
                    <a:cubicBezTo>
                      <a:pt x="80383" y="5557"/>
                      <a:pt x="5560" y="80344"/>
                      <a:pt x="5560" y="172268"/>
                    </a:cubicBezTo>
                    <a:cubicBezTo>
                      <a:pt x="5560" y="264193"/>
                      <a:pt x="80383" y="338980"/>
                      <a:pt x="172352" y="338980"/>
                    </a:cubicBezTo>
                    <a:cubicBezTo>
                      <a:pt x="264321" y="338980"/>
                      <a:pt x="339144" y="264193"/>
                      <a:pt x="339144" y="172268"/>
                    </a:cubicBezTo>
                    <a:cubicBezTo>
                      <a:pt x="339144" y="125372"/>
                      <a:pt x="319213" y="80383"/>
                      <a:pt x="284459" y="48830"/>
                    </a:cubicBezTo>
                    <a:cubicBezTo>
                      <a:pt x="283319" y="47796"/>
                      <a:pt x="283236" y="46040"/>
                      <a:pt x="284270" y="44901"/>
                    </a:cubicBezTo>
                    <a:cubicBezTo>
                      <a:pt x="285309" y="43767"/>
                      <a:pt x="287066" y="43684"/>
                      <a:pt x="288195" y="44712"/>
                    </a:cubicBezTo>
                    <a:cubicBezTo>
                      <a:pt x="324111" y="77321"/>
                      <a:pt x="344704" y="123811"/>
                      <a:pt x="344704" y="172268"/>
                    </a:cubicBezTo>
                    <a:cubicBezTo>
                      <a:pt x="344704" y="267255"/>
                      <a:pt x="267390" y="344537"/>
                      <a:pt x="172352" y="344537"/>
                    </a:cubicBezTo>
                    <a:close/>
                  </a:path>
                </a:pathLst>
              </a:custGeom>
              <a:solidFill>
                <a:srgbClr val="FFFCF3"/>
              </a:solidFill>
              <a:ln w="553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6FDB330B-B430-452D-A876-8F83881E03FB}"/>
                  </a:ext>
                </a:extLst>
              </p:cNvPr>
              <p:cNvSpPr/>
              <p:nvPr/>
            </p:nvSpPr>
            <p:spPr>
              <a:xfrm>
                <a:off x="16945954" y="7038694"/>
                <a:ext cx="88955" cy="155597"/>
              </a:xfrm>
              <a:custGeom>
                <a:avLst/>
                <a:gdLst>
                  <a:gd name="connsiteX0" fmla="*/ 0 w 88955"/>
                  <a:gd name="connsiteY0" fmla="*/ 37360 h 155597"/>
                  <a:gd name="connsiteX1" fmla="*/ 0 w 88955"/>
                  <a:gd name="connsiteY1" fmla="*/ 5307 h 155597"/>
                  <a:gd name="connsiteX2" fmla="*/ 2029 w 88955"/>
                  <a:gd name="connsiteY2" fmla="*/ 1700 h 155597"/>
                  <a:gd name="connsiteX3" fmla="*/ 6416 w 88955"/>
                  <a:gd name="connsiteY3" fmla="*/ 0 h 155597"/>
                  <a:gd name="connsiteX4" fmla="*/ 82329 w 88955"/>
                  <a:gd name="connsiteY4" fmla="*/ 0 h 155597"/>
                  <a:gd name="connsiteX5" fmla="*/ 86821 w 88955"/>
                  <a:gd name="connsiteY5" fmla="*/ 1700 h 155597"/>
                  <a:gd name="connsiteX6" fmla="*/ 88956 w 88955"/>
                  <a:gd name="connsiteY6" fmla="*/ 5307 h 155597"/>
                  <a:gd name="connsiteX7" fmla="*/ 88956 w 88955"/>
                  <a:gd name="connsiteY7" fmla="*/ 23562 h 155597"/>
                  <a:gd name="connsiteX8" fmla="*/ 86815 w 88955"/>
                  <a:gd name="connsiteY8" fmla="*/ 29719 h 155597"/>
                  <a:gd name="connsiteX9" fmla="*/ 23306 w 88955"/>
                  <a:gd name="connsiteY9" fmla="*/ 152835 h 155597"/>
                  <a:gd name="connsiteX10" fmla="*/ 18603 w 88955"/>
                  <a:gd name="connsiteY10" fmla="*/ 155597 h 155597"/>
                  <a:gd name="connsiteX11" fmla="*/ 12615 w 88955"/>
                  <a:gd name="connsiteY11" fmla="*/ 153686 h 155597"/>
                  <a:gd name="connsiteX12" fmla="*/ 10046 w 88955"/>
                  <a:gd name="connsiteY12" fmla="*/ 148801 h 155597"/>
                  <a:gd name="connsiteX13" fmla="*/ 10903 w 88955"/>
                  <a:gd name="connsiteY13" fmla="*/ 145828 h 155597"/>
                  <a:gd name="connsiteX14" fmla="*/ 74840 w 88955"/>
                  <a:gd name="connsiteY14" fmla="*/ 24407 h 155597"/>
                  <a:gd name="connsiteX15" fmla="*/ 74840 w 88955"/>
                  <a:gd name="connsiteY15" fmla="*/ 12948 h 155597"/>
                  <a:gd name="connsiteX16" fmla="*/ 14111 w 88955"/>
                  <a:gd name="connsiteY16" fmla="*/ 12948 h 155597"/>
                  <a:gd name="connsiteX17" fmla="*/ 14111 w 88955"/>
                  <a:gd name="connsiteY17" fmla="*/ 37360 h 155597"/>
                  <a:gd name="connsiteX18" fmla="*/ 11970 w 88955"/>
                  <a:gd name="connsiteY18" fmla="*/ 41072 h 155597"/>
                  <a:gd name="connsiteX19" fmla="*/ 7050 w 88955"/>
                  <a:gd name="connsiteY19" fmla="*/ 42661 h 155597"/>
                  <a:gd name="connsiteX20" fmla="*/ 2024 w 88955"/>
                  <a:gd name="connsiteY20" fmla="*/ 41072 h 155597"/>
                  <a:gd name="connsiteX21" fmla="*/ 0 w 88955"/>
                  <a:gd name="connsiteY21" fmla="*/ 37360 h 155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8955" h="155597">
                    <a:moveTo>
                      <a:pt x="0" y="37360"/>
                    </a:moveTo>
                    <a:lnTo>
                      <a:pt x="0" y="5307"/>
                    </a:lnTo>
                    <a:cubicBezTo>
                      <a:pt x="0" y="4034"/>
                      <a:pt x="673" y="2834"/>
                      <a:pt x="2029" y="1700"/>
                    </a:cubicBezTo>
                    <a:cubicBezTo>
                      <a:pt x="3380" y="572"/>
                      <a:pt x="4843" y="0"/>
                      <a:pt x="6416" y="0"/>
                    </a:cubicBezTo>
                    <a:lnTo>
                      <a:pt x="82329" y="0"/>
                    </a:lnTo>
                    <a:cubicBezTo>
                      <a:pt x="83897" y="0"/>
                      <a:pt x="85398" y="572"/>
                      <a:pt x="86821" y="1700"/>
                    </a:cubicBezTo>
                    <a:cubicBezTo>
                      <a:pt x="88239" y="2834"/>
                      <a:pt x="88956" y="4034"/>
                      <a:pt x="88956" y="5307"/>
                    </a:cubicBezTo>
                    <a:lnTo>
                      <a:pt x="88956" y="23562"/>
                    </a:lnTo>
                    <a:cubicBezTo>
                      <a:pt x="88956" y="25546"/>
                      <a:pt x="88239" y="27596"/>
                      <a:pt x="86815" y="29719"/>
                    </a:cubicBezTo>
                    <a:lnTo>
                      <a:pt x="23306" y="152835"/>
                    </a:lnTo>
                    <a:cubicBezTo>
                      <a:pt x="22450" y="154680"/>
                      <a:pt x="20882" y="155597"/>
                      <a:pt x="18603" y="155597"/>
                    </a:cubicBezTo>
                    <a:cubicBezTo>
                      <a:pt x="16318" y="155597"/>
                      <a:pt x="14327" y="154958"/>
                      <a:pt x="12615" y="153686"/>
                    </a:cubicBezTo>
                    <a:cubicBezTo>
                      <a:pt x="10903" y="152413"/>
                      <a:pt x="10046" y="150785"/>
                      <a:pt x="10046" y="148801"/>
                    </a:cubicBezTo>
                    <a:cubicBezTo>
                      <a:pt x="10046" y="148234"/>
                      <a:pt x="10330" y="147251"/>
                      <a:pt x="10903" y="145828"/>
                    </a:cubicBezTo>
                    <a:lnTo>
                      <a:pt x="74840" y="24407"/>
                    </a:lnTo>
                    <a:lnTo>
                      <a:pt x="74840" y="12948"/>
                    </a:lnTo>
                    <a:lnTo>
                      <a:pt x="14111" y="12948"/>
                    </a:lnTo>
                    <a:lnTo>
                      <a:pt x="14111" y="37360"/>
                    </a:lnTo>
                    <a:cubicBezTo>
                      <a:pt x="14111" y="38771"/>
                      <a:pt x="13393" y="40011"/>
                      <a:pt x="11970" y="41072"/>
                    </a:cubicBezTo>
                    <a:cubicBezTo>
                      <a:pt x="10547" y="42133"/>
                      <a:pt x="8901" y="42661"/>
                      <a:pt x="7050" y="42661"/>
                    </a:cubicBezTo>
                    <a:cubicBezTo>
                      <a:pt x="5054" y="42661"/>
                      <a:pt x="3380" y="42128"/>
                      <a:pt x="2024" y="41072"/>
                    </a:cubicBezTo>
                    <a:cubicBezTo>
                      <a:pt x="673" y="40016"/>
                      <a:pt x="0" y="38771"/>
                      <a:pt x="0" y="37360"/>
                    </a:cubicBezTo>
                    <a:close/>
                  </a:path>
                </a:pathLst>
              </a:custGeom>
              <a:solidFill>
                <a:srgbClr val="FFFCF3"/>
              </a:solidFill>
              <a:ln w="5535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9" name="Picture 12"/>
            <p:cNvGrpSpPr/>
            <p:nvPr/>
          </p:nvGrpSpPr>
          <p:grpSpPr>
            <a:xfrm>
              <a:off x="17078128" y="7216938"/>
              <a:ext cx="387856" cy="377190"/>
              <a:chOff x="17112927" y="7300218"/>
              <a:chExt cx="387856" cy="377190"/>
            </a:xfrm>
            <a:solidFill>
              <a:srgbClr val="FBD63B"/>
            </a:solidFill>
          </p:grpSpPr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36AB6014-6D48-40AF-9B08-2B9BE0B833AC}"/>
                  </a:ext>
                </a:extLst>
              </p:cNvPr>
              <p:cNvSpPr/>
              <p:nvPr/>
            </p:nvSpPr>
            <p:spPr>
              <a:xfrm>
                <a:off x="17191546" y="7378799"/>
                <a:ext cx="366890" cy="366712"/>
              </a:xfrm>
              <a:custGeom>
                <a:avLst/>
                <a:gdLst>
                  <a:gd name="connsiteX0" fmla="*/ 183445 w 366890"/>
                  <a:gd name="connsiteY0" fmla="*/ 0 h 366712"/>
                  <a:gd name="connsiteX1" fmla="*/ 0 w 366890"/>
                  <a:gd name="connsiteY1" fmla="*/ 183356 h 366712"/>
                  <a:gd name="connsiteX2" fmla="*/ 183445 w 366890"/>
                  <a:gd name="connsiteY2" fmla="*/ 366713 h 366712"/>
                  <a:gd name="connsiteX3" fmla="*/ 366891 w 366890"/>
                  <a:gd name="connsiteY3" fmla="*/ 183356 h 366712"/>
                  <a:gd name="connsiteX4" fmla="*/ 183445 w 366890"/>
                  <a:gd name="connsiteY4" fmla="*/ 0 h 36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890" h="366712">
                    <a:moveTo>
                      <a:pt x="183445" y="0"/>
                    </a:moveTo>
                    <a:cubicBezTo>
                      <a:pt x="82131" y="0"/>
                      <a:pt x="0" y="82091"/>
                      <a:pt x="0" y="183356"/>
                    </a:cubicBezTo>
                    <a:cubicBezTo>
                      <a:pt x="0" y="284621"/>
                      <a:pt x="82131" y="366713"/>
                      <a:pt x="183445" y="366713"/>
                    </a:cubicBezTo>
                    <a:cubicBezTo>
                      <a:pt x="284760" y="366713"/>
                      <a:pt x="366891" y="284621"/>
                      <a:pt x="366891" y="183356"/>
                    </a:cubicBezTo>
                    <a:cubicBezTo>
                      <a:pt x="366891" y="82091"/>
                      <a:pt x="284760" y="0"/>
                      <a:pt x="183445" y="0"/>
                    </a:cubicBezTo>
                    <a:close/>
                  </a:path>
                </a:pathLst>
              </a:custGeom>
              <a:grpFill/>
              <a:ln w="5149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480AA7CD-FE77-4F04-BB66-580AD6370318}"/>
                  </a:ext>
                </a:extLst>
              </p:cNvPr>
              <p:cNvSpPr/>
              <p:nvPr/>
            </p:nvSpPr>
            <p:spPr>
              <a:xfrm>
                <a:off x="17186305" y="7373560"/>
                <a:ext cx="377373" cy="377190"/>
              </a:xfrm>
              <a:custGeom>
                <a:avLst/>
                <a:gdLst>
                  <a:gd name="connsiteX0" fmla="*/ 188687 w 377373"/>
                  <a:gd name="connsiteY0" fmla="*/ 377190 h 377190"/>
                  <a:gd name="connsiteX1" fmla="*/ 0 w 377373"/>
                  <a:gd name="connsiteY1" fmla="*/ 188595 h 377190"/>
                  <a:gd name="connsiteX2" fmla="*/ 188687 w 377373"/>
                  <a:gd name="connsiteY2" fmla="*/ 0 h 377190"/>
                  <a:gd name="connsiteX3" fmla="*/ 377373 w 377373"/>
                  <a:gd name="connsiteY3" fmla="*/ 188595 h 377190"/>
                  <a:gd name="connsiteX4" fmla="*/ 188687 w 377373"/>
                  <a:gd name="connsiteY4" fmla="*/ 377190 h 377190"/>
                  <a:gd name="connsiteX5" fmla="*/ 188687 w 377373"/>
                  <a:gd name="connsiteY5" fmla="*/ 10478 h 377190"/>
                  <a:gd name="connsiteX6" fmla="*/ 10483 w 377373"/>
                  <a:gd name="connsiteY6" fmla="*/ 188595 h 377190"/>
                  <a:gd name="connsiteX7" fmla="*/ 188687 w 377373"/>
                  <a:gd name="connsiteY7" fmla="*/ 366713 h 377190"/>
                  <a:gd name="connsiteX8" fmla="*/ 366891 w 377373"/>
                  <a:gd name="connsiteY8" fmla="*/ 188595 h 377190"/>
                  <a:gd name="connsiteX9" fmla="*/ 188687 w 377373"/>
                  <a:gd name="connsiteY9" fmla="*/ 10478 h 37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7373" h="377190">
                    <a:moveTo>
                      <a:pt x="188687" y="377190"/>
                    </a:moveTo>
                    <a:cubicBezTo>
                      <a:pt x="84642" y="377190"/>
                      <a:pt x="0" y="292589"/>
                      <a:pt x="0" y="188595"/>
                    </a:cubicBezTo>
                    <a:cubicBezTo>
                      <a:pt x="0" y="84601"/>
                      <a:pt x="84642" y="0"/>
                      <a:pt x="188687" y="0"/>
                    </a:cubicBezTo>
                    <a:cubicBezTo>
                      <a:pt x="292732" y="0"/>
                      <a:pt x="377373" y="84601"/>
                      <a:pt x="377373" y="188595"/>
                    </a:cubicBezTo>
                    <a:cubicBezTo>
                      <a:pt x="377373" y="292589"/>
                      <a:pt x="292732" y="377190"/>
                      <a:pt x="188687" y="377190"/>
                    </a:cubicBezTo>
                    <a:close/>
                    <a:moveTo>
                      <a:pt x="188687" y="10478"/>
                    </a:moveTo>
                    <a:cubicBezTo>
                      <a:pt x="90423" y="10478"/>
                      <a:pt x="10483" y="90379"/>
                      <a:pt x="10483" y="188595"/>
                    </a:cubicBezTo>
                    <a:cubicBezTo>
                      <a:pt x="10483" y="286811"/>
                      <a:pt x="90423" y="366713"/>
                      <a:pt x="188687" y="366713"/>
                    </a:cubicBezTo>
                    <a:cubicBezTo>
                      <a:pt x="286951" y="366713"/>
                      <a:pt x="366891" y="286811"/>
                      <a:pt x="366891" y="188595"/>
                    </a:cubicBezTo>
                    <a:cubicBezTo>
                      <a:pt x="366891" y="90379"/>
                      <a:pt x="286951" y="10478"/>
                      <a:pt x="188687" y="10478"/>
                    </a:cubicBezTo>
                    <a:close/>
                  </a:path>
                </a:pathLst>
              </a:custGeom>
              <a:solidFill>
                <a:schemeClr val="bg1"/>
              </a:solidFill>
              <a:ln w="5149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AB23721C-8AA7-40BA-AF25-EB5636427AFB}"/>
                  </a:ext>
                </a:extLst>
              </p:cNvPr>
              <p:cNvSpPr/>
              <p:nvPr/>
            </p:nvSpPr>
            <p:spPr>
              <a:xfrm>
                <a:off x="17443125" y="7416224"/>
                <a:ext cx="31453" cy="21510"/>
              </a:xfrm>
              <a:custGeom>
                <a:avLst/>
                <a:gdLst>
                  <a:gd name="connsiteX0" fmla="*/ 13106 w 31453"/>
                  <a:gd name="connsiteY0" fmla="*/ 10912 h 21510"/>
                  <a:gd name="connsiteX1" fmla="*/ 11770 w 31453"/>
                  <a:gd name="connsiteY1" fmla="*/ 10546 h 21510"/>
                  <a:gd name="connsiteX2" fmla="*/ 1460 w 31453"/>
                  <a:gd name="connsiteY2" fmla="*/ 4967 h 21510"/>
                  <a:gd name="connsiteX3" fmla="*/ 270 w 31453"/>
                  <a:gd name="connsiteY3" fmla="*/ 1457 h 21510"/>
                  <a:gd name="connsiteX4" fmla="*/ 3782 w 31453"/>
                  <a:gd name="connsiteY4" fmla="*/ 267 h 21510"/>
                  <a:gd name="connsiteX5" fmla="*/ 14437 w 31453"/>
                  <a:gd name="connsiteY5" fmla="*/ 6040 h 21510"/>
                  <a:gd name="connsiteX6" fmla="*/ 15360 w 31453"/>
                  <a:gd name="connsiteY6" fmla="*/ 9629 h 21510"/>
                  <a:gd name="connsiteX7" fmla="*/ 13106 w 31453"/>
                  <a:gd name="connsiteY7" fmla="*/ 10912 h 21510"/>
                  <a:gd name="connsiteX8" fmla="*/ 28830 w 31453"/>
                  <a:gd name="connsiteY8" fmla="*/ 21510 h 21510"/>
                  <a:gd name="connsiteX9" fmla="*/ 27237 w 31453"/>
                  <a:gd name="connsiteY9" fmla="*/ 20971 h 21510"/>
                  <a:gd name="connsiteX10" fmla="*/ 22084 w 31453"/>
                  <a:gd name="connsiteY10" fmla="*/ 17199 h 21510"/>
                  <a:gd name="connsiteX11" fmla="*/ 21445 w 31453"/>
                  <a:gd name="connsiteY11" fmla="*/ 13553 h 21510"/>
                  <a:gd name="connsiteX12" fmla="*/ 25093 w 31453"/>
                  <a:gd name="connsiteY12" fmla="*/ 12908 h 21510"/>
                  <a:gd name="connsiteX13" fmla="*/ 30423 w 31453"/>
                  <a:gd name="connsiteY13" fmla="*/ 16811 h 21510"/>
                  <a:gd name="connsiteX14" fmla="*/ 30916 w 31453"/>
                  <a:gd name="connsiteY14" fmla="*/ 20484 h 21510"/>
                  <a:gd name="connsiteX15" fmla="*/ 28830 w 31453"/>
                  <a:gd name="connsiteY15" fmla="*/ 21510 h 21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1453" h="21510">
                    <a:moveTo>
                      <a:pt x="13106" y="10912"/>
                    </a:moveTo>
                    <a:cubicBezTo>
                      <a:pt x="12650" y="10912"/>
                      <a:pt x="12189" y="10797"/>
                      <a:pt x="11770" y="10546"/>
                    </a:cubicBezTo>
                    <a:cubicBezTo>
                      <a:pt x="8426" y="8571"/>
                      <a:pt x="4961" y="6695"/>
                      <a:pt x="1460" y="4967"/>
                    </a:cubicBezTo>
                    <a:cubicBezTo>
                      <a:pt x="165" y="4322"/>
                      <a:pt x="-369" y="2756"/>
                      <a:pt x="270" y="1457"/>
                    </a:cubicBezTo>
                    <a:cubicBezTo>
                      <a:pt x="915" y="152"/>
                      <a:pt x="2498" y="-361"/>
                      <a:pt x="3782" y="267"/>
                    </a:cubicBezTo>
                    <a:cubicBezTo>
                      <a:pt x="7393" y="2054"/>
                      <a:pt x="10983" y="3992"/>
                      <a:pt x="14437" y="6040"/>
                    </a:cubicBezTo>
                    <a:cubicBezTo>
                      <a:pt x="15680" y="6779"/>
                      <a:pt x="16094" y="8382"/>
                      <a:pt x="15360" y="9629"/>
                    </a:cubicBezTo>
                    <a:cubicBezTo>
                      <a:pt x="14872" y="10451"/>
                      <a:pt x="14002" y="10912"/>
                      <a:pt x="13106" y="10912"/>
                    </a:cubicBezTo>
                    <a:close/>
                    <a:moveTo>
                      <a:pt x="28830" y="21510"/>
                    </a:moveTo>
                    <a:cubicBezTo>
                      <a:pt x="28274" y="21510"/>
                      <a:pt x="27714" y="21332"/>
                      <a:pt x="27237" y="20971"/>
                    </a:cubicBezTo>
                    <a:cubicBezTo>
                      <a:pt x="25549" y="19677"/>
                      <a:pt x="23830" y="18425"/>
                      <a:pt x="22084" y="17199"/>
                    </a:cubicBezTo>
                    <a:cubicBezTo>
                      <a:pt x="20900" y="16366"/>
                      <a:pt x="20612" y="14737"/>
                      <a:pt x="21445" y="13553"/>
                    </a:cubicBezTo>
                    <a:cubicBezTo>
                      <a:pt x="22273" y="12358"/>
                      <a:pt x="23908" y="12086"/>
                      <a:pt x="25093" y="12908"/>
                    </a:cubicBezTo>
                    <a:cubicBezTo>
                      <a:pt x="26901" y="14171"/>
                      <a:pt x="28673" y="15475"/>
                      <a:pt x="30423" y="16811"/>
                    </a:cubicBezTo>
                    <a:cubicBezTo>
                      <a:pt x="31577" y="17686"/>
                      <a:pt x="31791" y="19331"/>
                      <a:pt x="30916" y="20484"/>
                    </a:cubicBezTo>
                    <a:cubicBezTo>
                      <a:pt x="30397" y="21154"/>
                      <a:pt x="29616" y="21510"/>
                      <a:pt x="28830" y="21510"/>
                    </a:cubicBezTo>
                    <a:close/>
                  </a:path>
                </a:pathLst>
              </a:custGeom>
              <a:grpFill/>
              <a:ln w="5149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F178D0D4-EF9A-4EEC-897A-96FB52C2A458}"/>
                  </a:ext>
                </a:extLst>
              </p:cNvPr>
              <p:cNvSpPr/>
              <p:nvPr/>
            </p:nvSpPr>
            <p:spPr>
              <a:xfrm>
                <a:off x="17212511" y="7399754"/>
                <a:ext cx="324960" cy="324802"/>
              </a:xfrm>
              <a:custGeom>
                <a:avLst/>
                <a:gdLst>
                  <a:gd name="connsiteX0" fmla="*/ 162480 w 324960"/>
                  <a:gd name="connsiteY0" fmla="*/ 324803 h 324802"/>
                  <a:gd name="connsiteX1" fmla="*/ 0 w 324960"/>
                  <a:gd name="connsiteY1" fmla="*/ 162401 h 324802"/>
                  <a:gd name="connsiteX2" fmla="*/ 162480 w 324960"/>
                  <a:gd name="connsiteY2" fmla="*/ 0 h 324802"/>
                  <a:gd name="connsiteX3" fmla="*/ 218415 w 324960"/>
                  <a:gd name="connsiteY3" fmla="*/ 9880 h 324802"/>
                  <a:gd name="connsiteX4" fmla="*/ 219977 w 324960"/>
                  <a:gd name="connsiteY4" fmla="*/ 13244 h 324802"/>
                  <a:gd name="connsiteX5" fmla="*/ 216612 w 324960"/>
                  <a:gd name="connsiteY5" fmla="*/ 14799 h 324802"/>
                  <a:gd name="connsiteX6" fmla="*/ 162480 w 324960"/>
                  <a:gd name="connsiteY6" fmla="*/ 5239 h 324802"/>
                  <a:gd name="connsiteX7" fmla="*/ 5241 w 324960"/>
                  <a:gd name="connsiteY7" fmla="*/ 162401 h 324802"/>
                  <a:gd name="connsiteX8" fmla="*/ 162480 w 324960"/>
                  <a:gd name="connsiteY8" fmla="*/ 319564 h 324802"/>
                  <a:gd name="connsiteX9" fmla="*/ 319719 w 324960"/>
                  <a:gd name="connsiteY9" fmla="*/ 162401 h 324802"/>
                  <a:gd name="connsiteX10" fmla="*/ 268166 w 324960"/>
                  <a:gd name="connsiteY10" fmla="*/ 46033 h 324802"/>
                  <a:gd name="connsiteX11" fmla="*/ 267988 w 324960"/>
                  <a:gd name="connsiteY11" fmla="*/ 42329 h 324802"/>
                  <a:gd name="connsiteX12" fmla="*/ 271688 w 324960"/>
                  <a:gd name="connsiteY12" fmla="*/ 42151 h 324802"/>
                  <a:gd name="connsiteX13" fmla="*/ 324960 w 324960"/>
                  <a:gd name="connsiteY13" fmla="*/ 162401 h 324802"/>
                  <a:gd name="connsiteX14" fmla="*/ 162480 w 324960"/>
                  <a:gd name="connsiteY14" fmla="*/ 324803 h 324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960" h="324802">
                    <a:moveTo>
                      <a:pt x="162480" y="324803"/>
                    </a:moveTo>
                    <a:cubicBezTo>
                      <a:pt x="72885" y="324803"/>
                      <a:pt x="0" y="251947"/>
                      <a:pt x="0" y="162401"/>
                    </a:cubicBezTo>
                    <a:cubicBezTo>
                      <a:pt x="0" y="72855"/>
                      <a:pt x="72885" y="0"/>
                      <a:pt x="162480" y="0"/>
                    </a:cubicBezTo>
                    <a:cubicBezTo>
                      <a:pt x="181705" y="0"/>
                      <a:pt x="200527" y="3327"/>
                      <a:pt x="218415" y="9880"/>
                    </a:cubicBezTo>
                    <a:cubicBezTo>
                      <a:pt x="219778" y="10378"/>
                      <a:pt x="220475" y="11881"/>
                      <a:pt x="219977" y="13244"/>
                    </a:cubicBezTo>
                    <a:cubicBezTo>
                      <a:pt x="219479" y="14606"/>
                      <a:pt x="217970" y="15302"/>
                      <a:pt x="216612" y="14799"/>
                    </a:cubicBezTo>
                    <a:cubicBezTo>
                      <a:pt x="199300" y="8455"/>
                      <a:pt x="181092" y="5239"/>
                      <a:pt x="162480" y="5239"/>
                    </a:cubicBezTo>
                    <a:cubicBezTo>
                      <a:pt x="75779" y="5239"/>
                      <a:pt x="5241" y="75742"/>
                      <a:pt x="5241" y="162401"/>
                    </a:cubicBezTo>
                    <a:cubicBezTo>
                      <a:pt x="5241" y="249061"/>
                      <a:pt x="75779" y="319564"/>
                      <a:pt x="162480" y="319564"/>
                    </a:cubicBezTo>
                    <a:cubicBezTo>
                      <a:pt x="249182" y="319564"/>
                      <a:pt x="319719" y="249061"/>
                      <a:pt x="319719" y="162401"/>
                    </a:cubicBezTo>
                    <a:cubicBezTo>
                      <a:pt x="319719" y="118191"/>
                      <a:pt x="300929" y="75779"/>
                      <a:pt x="268166" y="46033"/>
                    </a:cubicBezTo>
                    <a:cubicBezTo>
                      <a:pt x="267091" y="45058"/>
                      <a:pt x="267013" y="43403"/>
                      <a:pt x="267988" y="42329"/>
                    </a:cubicBezTo>
                    <a:cubicBezTo>
                      <a:pt x="268968" y="41260"/>
                      <a:pt x="270624" y="41182"/>
                      <a:pt x="271688" y="42151"/>
                    </a:cubicBezTo>
                    <a:cubicBezTo>
                      <a:pt x="305547" y="72892"/>
                      <a:pt x="324960" y="116719"/>
                      <a:pt x="324960" y="162401"/>
                    </a:cubicBezTo>
                    <a:cubicBezTo>
                      <a:pt x="324960" y="251947"/>
                      <a:pt x="252075" y="324803"/>
                      <a:pt x="162480" y="324803"/>
                    </a:cubicBezTo>
                    <a:close/>
                  </a:path>
                </a:pathLst>
              </a:custGeom>
              <a:grpFill/>
              <a:ln w="5149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0627A66A-ABE7-4358-A28E-143482716F55}"/>
                  </a:ext>
                </a:extLst>
              </p:cNvPr>
              <p:cNvSpPr/>
              <p:nvPr/>
            </p:nvSpPr>
            <p:spPr>
              <a:xfrm>
                <a:off x="17333061" y="7488813"/>
                <a:ext cx="83860" cy="146685"/>
              </a:xfrm>
              <a:custGeom>
                <a:avLst/>
                <a:gdLst>
                  <a:gd name="connsiteX0" fmla="*/ 0 w 83860"/>
                  <a:gd name="connsiteY0" fmla="*/ 105582 h 146685"/>
                  <a:gd name="connsiteX1" fmla="*/ 0 w 83860"/>
                  <a:gd name="connsiteY1" fmla="*/ 103188 h 146685"/>
                  <a:gd name="connsiteX2" fmla="*/ 21977 w 83860"/>
                  <a:gd name="connsiteY2" fmla="*/ 65872 h 146685"/>
                  <a:gd name="connsiteX3" fmla="*/ 4036 w 83860"/>
                  <a:gd name="connsiteY3" fmla="*/ 34539 h 146685"/>
                  <a:gd name="connsiteX4" fmla="*/ 41930 w 83860"/>
                  <a:gd name="connsiteY4" fmla="*/ 0 h 146685"/>
                  <a:gd name="connsiteX5" fmla="*/ 79830 w 83860"/>
                  <a:gd name="connsiteY5" fmla="*/ 34539 h 146685"/>
                  <a:gd name="connsiteX6" fmla="*/ 62094 w 83860"/>
                  <a:gd name="connsiteY6" fmla="*/ 65872 h 146685"/>
                  <a:gd name="connsiteX7" fmla="*/ 83861 w 83860"/>
                  <a:gd name="connsiteY7" fmla="*/ 103188 h 146685"/>
                  <a:gd name="connsiteX8" fmla="*/ 83861 w 83860"/>
                  <a:gd name="connsiteY8" fmla="*/ 105582 h 146685"/>
                  <a:gd name="connsiteX9" fmla="*/ 72372 w 83860"/>
                  <a:gd name="connsiteY9" fmla="*/ 136710 h 146685"/>
                  <a:gd name="connsiteX10" fmla="*/ 41936 w 83860"/>
                  <a:gd name="connsiteY10" fmla="*/ 146685 h 146685"/>
                  <a:gd name="connsiteX11" fmla="*/ 11499 w 83860"/>
                  <a:gd name="connsiteY11" fmla="*/ 136705 h 146685"/>
                  <a:gd name="connsiteX12" fmla="*/ 0 w 83860"/>
                  <a:gd name="connsiteY12" fmla="*/ 105582 h 146685"/>
                  <a:gd name="connsiteX13" fmla="*/ 13302 w 83860"/>
                  <a:gd name="connsiteY13" fmla="*/ 104791 h 146685"/>
                  <a:gd name="connsiteX14" fmla="*/ 20860 w 83860"/>
                  <a:gd name="connsiteY14" fmla="*/ 127653 h 146685"/>
                  <a:gd name="connsiteX15" fmla="*/ 42130 w 83860"/>
                  <a:gd name="connsiteY15" fmla="*/ 135343 h 146685"/>
                  <a:gd name="connsiteX16" fmla="*/ 63194 w 83860"/>
                  <a:gd name="connsiteY16" fmla="*/ 127653 h 146685"/>
                  <a:gd name="connsiteX17" fmla="*/ 70553 w 83860"/>
                  <a:gd name="connsiteY17" fmla="*/ 104791 h 146685"/>
                  <a:gd name="connsiteX18" fmla="*/ 70553 w 83860"/>
                  <a:gd name="connsiteY18" fmla="*/ 101993 h 146685"/>
                  <a:gd name="connsiteX19" fmla="*/ 41930 w 83860"/>
                  <a:gd name="connsiteY19" fmla="*/ 72242 h 146685"/>
                  <a:gd name="connsiteX20" fmla="*/ 13308 w 83860"/>
                  <a:gd name="connsiteY20" fmla="*/ 101993 h 146685"/>
                  <a:gd name="connsiteX21" fmla="*/ 13308 w 83860"/>
                  <a:gd name="connsiteY21" fmla="*/ 104791 h 146685"/>
                  <a:gd name="connsiteX22" fmla="*/ 13302 w 83860"/>
                  <a:gd name="connsiteY22" fmla="*/ 104791 h 146685"/>
                  <a:gd name="connsiteX23" fmla="*/ 17134 w 83860"/>
                  <a:gd name="connsiteY23" fmla="*/ 35529 h 146685"/>
                  <a:gd name="connsiteX24" fmla="*/ 41925 w 83860"/>
                  <a:gd name="connsiteY24" fmla="*/ 60109 h 146685"/>
                  <a:gd name="connsiteX25" fmla="*/ 66926 w 83860"/>
                  <a:gd name="connsiteY25" fmla="*/ 35529 h 146685"/>
                  <a:gd name="connsiteX26" fmla="*/ 41925 w 83860"/>
                  <a:gd name="connsiteY26" fmla="*/ 11347 h 146685"/>
                  <a:gd name="connsiteX27" fmla="*/ 17134 w 83860"/>
                  <a:gd name="connsiteY27" fmla="*/ 35529 h 146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83860" h="146685">
                    <a:moveTo>
                      <a:pt x="0" y="105582"/>
                    </a:moveTo>
                    <a:lnTo>
                      <a:pt x="0" y="103188"/>
                    </a:lnTo>
                    <a:cubicBezTo>
                      <a:pt x="0" y="84166"/>
                      <a:pt x="7327" y="71724"/>
                      <a:pt x="21977" y="65872"/>
                    </a:cubicBezTo>
                    <a:cubicBezTo>
                      <a:pt x="10016" y="60953"/>
                      <a:pt x="4036" y="50507"/>
                      <a:pt x="4036" y="34539"/>
                    </a:cubicBezTo>
                    <a:cubicBezTo>
                      <a:pt x="4036" y="11515"/>
                      <a:pt x="16667" y="0"/>
                      <a:pt x="41930" y="0"/>
                    </a:cubicBezTo>
                    <a:cubicBezTo>
                      <a:pt x="67193" y="0"/>
                      <a:pt x="79830" y="11515"/>
                      <a:pt x="79830" y="34539"/>
                    </a:cubicBezTo>
                    <a:cubicBezTo>
                      <a:pt x="79830" y="50502"/>
                      <a:pt x="73918" y="60948"/>
                      <a:pt x="62094" y="65872"/>
                    </a:cubicBezTo>
                    <a:cubicBezTo>
                      <a:pt x="76607" y="71588"/>
                      <a:pt x="83861" y="84030"/>
                      <a:pt x="83861" y="103188"/>
                    </a:cubicBezTo>
                    <a:lnTo>
                      <a:pt x="83861" y="105582"/>
                    </a:lnTo>
                    <a:cubicBezTo>
                      <a:pt x="83861" y="119679"/>
                      <a:pt x="80029" y="130057"/>
                      <a:pt x="72372" y="136710"/>
                    </a:cubicBezTo>
                    <a:cubicBezTo>
                      <a:pt x="64720" y="143358"/>
                      <a:pt x="54567" y="146685"/>
                      <a:pt x="41936" y="146685"/>
                    </a:cubicBezTo>
                    <a:cubicBezTo>
                      <a:pt x="29304" y="146685"/>
                      <a:pt x="19162" y="143358"/>
                      <a:pt x="11499" y="136705"/>
                    </a:cubicBezTo>
                    <a:cubicBezTo>
                      <a:pt x="3831" y="130057"/>
                      <a:pt x="0" y="119679"/>
                      <a:pt x="0" y="105582"/>
                    </a:cubicBezTo>
                    <a:close/>
                    <a:moveTo>
                      <a:pt x="13302" y="104791"/>
                    </a:moveTo>
                    <a:cubicBezTo>
                      <a:pt x="13302" y="114912"/>
                      <a:pt x="15829" y="122524"/>
                      <a:pt x="20860" y="127653"/>
                    </a:cubicBezTo>
                    <a:cubicBezTo>
                      <a:pt x="25897" y="132781"/>
                      <a:pt x="32983" y="135343"/>
                      <a:pt x="42130" y="135343"/>
                    </a:cubicBezTo>
                    <a:cubicBezTo>
                      <a:pt x="51265" y="135343"/>
                      <a:pt x="58283" y="132781"/>
                      <a:pt x="63194" y="127653"/>
                    </a:cubicBezTo>
                    <a:cubicBezTo>
                      <a:pt x="68095" y="122524"/>
                      <a:pt x="70553" y="114912"/>
                      <a:pt x="70553" y="104791"/>
                    </a:cubicBezTo>
                    <a:lnTo>
                      <a:pt x="70553" y="101993"/>
                    </a:lnTo>
                    <a:cubicBezTo>
                      <a:pt x="70553" y="82165"/>
                      <a:pt x="61009" y="72242"/>
                      <a:pt x="41930" y="72242"/>
                    </a:cubicBezTo>
                    <a:cubicBezTo>
                      <a:pt x="22852" y="72242"/>
                      <a:pt x="13308" y="82165"/>
                      <a:pt x="13308" y="101993"/>
                    </a:cubicBezTo>
                    <a:lnTo>
                      <a:pt x="13308" y="104791"/>
                    </a:lnTo>
                    <a:lnTo>
                      <a:pt x="13302" y="104791"/>
                    </a:lnTo>
                    <a:close/>
                    <a:moveTo>
                      <a:pt x="17134" y="35529"/>
                    </a:moveTo>
                    <a:cubicBezTo>
                      <a:pt x="17134" y="51916"/>
                      <a:pt x="25405" y="60109"/>
                      <a:pt x="41925" y="60109"/>
                    </a:cubicBezTo>
                    <a:cubicBezTo>
                      <a:pt x="58587" y="60109"/>
                      <a:pt x="66926" y="51916"/>
                      <a:pt x="66926" y="35529"/>
                    </a:cubicBezTo>
                    <a:cubicBezTo>
                      <a:pt x="66926" y="19410"/>
                      <a:pt x="58587" y="11347"/>
                      <a:pt x="41925" y="11347"/>
                    </a:cubicBezTo>
                    <a:cubicBezTo>
                      <a:pt x="25405" y="11347"/>
                      <a:pt x="17134" y="19404"/>
                      <a:pt x="17134" y="35529"/>
                    </a:cubicBezTo>
                    <a:close/>
                  </a:path>
                </a:pathLst>
              </a:custGeom>
              <a:grpFill/>
              <a:ln w="5149" cap="flat">
                <a:solidFill>
                  <a:srgbClr val="4040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57194" y="2262221"/>
            <a:ext cx="1429728" cy="14297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37000"/>
          </a:blip>
          <a:srcRect/>
          <a:stretch>
            <a:fillRect/>
          </a:stretch>
        </p:blipFill>
        <p:spPr>
          <a:xfrm>
            <a:off x="11043041" y="4295987"/>
            <a:ext cx="7632198" cy="7221967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3919817" y="2411159"/>
            <a:ext cx="5224183" cy="1131852"/>
            <a:chOff x="0" y="0"/>
            <a:chExt cx="6965578" cy="1509136"/>
          </a:xfrm>
        </p:grpSpPr>
        <p:sp>
          <p:nvSpPr>
            <p:cNvPr id="8" name="TextBox 8"/>
            <p:cNvSpPr txBox="1"/>
            <p:nvPr/>
          </p:nvSpPr>
          <p:spPr>
            <a:xfrm>
              <a:off x="0" y="-66675"/>
              <a:ext cx="6965578" cy="668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>
                  <a:solidFill>
                    <a:srgbClr val="404040"/>
                  </a:solidFill>
                  <a:latin typeface="Gill Sans MT Pro 2"/>
                </a:rPr>
                <a:t>FACEBOOK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859708"/>
              <a:ext cx="6965578" cy="6494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en-US" sz="2800">
                  <a:solidFill>
                    <a:srgbClr val="404040"/>
                  </a:solidFill>
                  <a:latin typeface="Gill Sans MT Pro 3"/>
                </a:rPr>
                <a:t>https://www.facebook.com/AlaskaCF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919817" y="4762014"/>
            <a:ext cx="5224183" cy="1590188"/>
            <a:chOff x="0" y="0"/>
            <a:chExt cx="6965578" cy="2120251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66675"/>
              <a:ext cx="6965578" cy="668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>
                  <a:solidFill>
                    <a:srgbClr val="404040"/>
                  </a:solidFill>
                  <a:latin typeface="Gill Sans MT Pro 2"/>
                </a:rPr>
                <a:t>INSTAGRAM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859708"/>
              <a:ext cx="6965578" cy="12605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en-US" sz="2800">
                  <a:solidFill>
                    <a:srgbClr val="404040"/>
                  </a:solidFill>
                  <a:latin typeface="Gill Sans MT Pro 3"/>
                </a:rPr>
                <a:t>https://www.instagram.com/akcommunityfoundation/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919817" y="7342037"/>
            <a:ext cx="5224183" cy="1590188"/>
            <a:chOff x="0" y="0"/>
            <a:chExt cx="6965578" cy="2120251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66675"/>
              <a:ext cx="6965578" cy="668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>
                  <a:solidFill>
                    <a:srgbClr val="404040"/>
                  </a:solidFill>
                  <a:latin typeface="Gill Sans MT Pro 2"/>
                </a:rPr>
                <a:t>YOUTUBE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859708"/>
              <a:ext cx="6965578" cy="12605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en-US" sz="2800">
                  <a:solidFill>
                    <a:srgbClr val="404040"/>
                  </a:solidFill>
                  <a:latin typeface="Gill Sans MT Pro 3"/>
                </a:rPr>
                <a:t>https://www.youtube.com/channel/UCKXe5qknkQJCfy4a88jXVlA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144000" y="372769"/>
            <a:ext cx="6784514" cy="2120908"/>
            <a:chOff x="0" y="0"/>
            <a:chExt cx="9046018" cy="2827877"/>
          </a:xfrm>
        </p:grpSpPr>
        <p:sp>
          <p:nvSpPr>
            <p:cNvPr id="17" name="TextBox 17"/>
            <p:cNvSpPr txBox="1"/>
            <p:nvPr/>
          </p:nvSpPr>
          <p:spPr>
            <a:xfrm>
              <a:off x="0" y="1297055"/>
              <a:ext cx="9046018" cy="15308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920"/>
                </a:lnSpc>
              </a:pPr>
              <a:r>
                <a:rPr lang="en-US" sz="7200" dirty="0">
                  <a:solidFill>
                    <a:srgbClr val="404040"/>
                  </a:solidFill>
                  <a:latin typeface="Gill Sans MT Pro 2"/>
                </a:rPr>
                <a:t>FOLLOW US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85725"/>
              <a:ext cx="9046018" cy="5011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9" name="AutoShape 2">
            <a:extLst>
              <a:ext uri="{FF2B5EF4-FFF2-40B4-BE49-F238E27FC236}">
                <a16:creationId xmlns:a16="http://schemas.microsoft.com/office/drawing/2014/main" id="{21D24241-435E-4F13-BE42-771B0F84719D}"/>
              </a:ext>
            </a:extLst>
          </p:cNvPr>
          <p:cNvSpPr/>
          <p:nvPr/>
        </p:nvSpPr>
        <p:spPr>
          <a:xfrm>
            <a:off x="-571500" y="1167366"/>
            <a:ext cx="16400904" cy="39978"/>
          </a:xfrm>
          <a:prstGeom prst="rect">
            <a:avLst/>
          </a:prstGeom>
          <a:solidFill>
            <a:srgbClr val="FFCF4D"/>
          </a:solidFill>
        </p:spPr>
      </p:sp>
      <p:grpSp>
        <p:nvGrpSpPr>
          <p:cNvPr id="20" name="Picture 4"/>
          <p:cNvGrpSpPr/>
          <p:nvPr/>
        </p:nvGrpSpPr>
        <p:grpSpPr>
          <a:xfrm>
            <a:off x="1357194" y="4842244"/>
            <a:ext cx="1429728" cy="1429728"/>
            <a:chOff x="1357194" y="4842244"/>
            <a:chExt cx="1429728" cy="1429728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A900797-7ADD-4D58-AA5B-6A3D208939A6}"/>
                </a:ext>
              </a:extLst>
            </p:cNvPr>
            <p:cNvSpPr/>
            <p:nvPr/>
          </p:nvSpPr>
          <p:spPr>
            <a:xfrm>
              <a:off x="1357194" y="4842244"/>
              <a:ext cx="1429728" cy="1429728"/>
            </a:xfrm>
            <a:custGeom>
              <a:avLst/>
              <a:gdLst>
                <a:gd name="connsiteX0" fmla="*/ 1215269 w 1429728"/>
                <a:gd name="connsiteY0" fmla="*/ 0 h 1429728"/>
                <a:gd name="connsiteX1" fmla="*/ 1429728 w 1429728"/>
                <a:gd name="connsiteY1" fmla="*/ 0 h 1429728"/>
                <a:gd name="connsiteX2" fmla="*/ 1429728 w 1429728"/>
                <a:gd name="connsiteY2" fmla="*/ 1429728 h 1429728"/>
                <a:gd name="connsiteX3" fmla="*/ 1215269 w 1429728"/>
                <a:gd name="connsiteY3" fmla="*/ 1429728 h 1429728"/>
                <a:gd name="connsiteX4" fmla="*/ 214459 w 1429728"/>
                <a:gd name="connsiteY4" fmla="*/ 1429728 h 1429728"/>
                <a:gd name="connsiteX5" fmla="*/ 0 w 1429728"/>
                <a:gd name="connsiteY5" fmla="*/ 1429728 h 1429728"/>
                <a:gd name="connsiteX6" fmla="*/ 0 w 1429728"/>
                <a:gd name="connsiteY6" fmla="*/ 0 h 1429728"/>
                <a:gd name="connsiteX7" fmla="*/ 214459 w 1429728"/>
                <a:gd name="connsiteY7" fmla="*/ 0 h 1429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9728" h="1429728">
                  <a:moveTo>
                    <a:pt x="1215269" y="0"/>
                  </a:moveTo>
                  <a:cubicBezTo>
                    <a:pt x="1333711" y="0"/>
                    <a:pt x="1429728" y="0"/>
                    <a:pt x="1429728" y="0"/>
                  </a:cubicBezTo>
                  <a:lnTo>
                    <a:pt x="1429728" y="1429728"/>
                  </a:lnTo>
                  <a:cubicBezTo>
                    <a:pt x="1429728" y="1429728"/>
                    <a:pt x="1333711" y="1429728"/>
                    <a:pt x="1215269" y="1429728"/>
                  </a:cubicBezTo>
                  <a:lnTo>
                    <a:pt x="214459" y="1429728"/>
                  </a:lnTo>
                  <a:cubicBezTo>
                    <a:pt x="96017" y="1429728"/>
                    <a:pt x="0" y="1429728"/>
                    <a:pt x="0" y="1429728"/>
                  </a:cubicBezTo>
                  <a:lnTo>
                    <a:pt x="0" y="0"/>
                  </a:lnTo>
                  <a:cubicBezTo>
                    <a:pt x="0" y="0"/>
                    <a:pt x="96017" y="0"/>
                    <a:pt x="214459" y="0"/>
                  </a:cubicBezTo>
                  <a:close/>
                </a:path>
              </a:pathLst>
            </a:custGeom>
            <a:solidFill>
              <a:srgbClr val="404040"/>
            </a:solidFill>
            <a:ln w="27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22" name="Picture 4"/>
            <p:cNvGrpSpPr/>
            <p:nvPr/>
          </p:nvGrpSpPr>
          <p:grpSpPr>
            <a:xfrm>
              <a:off x="1658777" y="5143827"/>
              <a:ext cx="826561" cy="826561"/>
              <a:chOff x="1658777" y="5143827"/>
              <a:chExt cx="826561" cy="826561"/>
            </a:xfrm>
            <a:noFill/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3291CBE-5305-4DBC-8218-DD8D6952FE58}"/>
                  </a:ext>
                </a:extLst>
              </p:cNvPr>
              <p:cNvSpPr/>
              <p:nvPr/>
            </p:nvSpPr>
            <p:spPr>
              <a:xfrm>
                <a:off x="1658777" y="5143827"/>
                <a:ext cx="826561" cy="826561"/>
              </a:xfrm>
              <a:custGeom>
                <a:avLst/>
                <a:gdLst>
                  <a:gd name="connsiteX0" fmla="*/ 608751 w 826561"/>
                  <a:gd name="connsiteY0" fmla="*/ 0 h 826561"/>
                  <a:gd name="connsiteX1" fmla="*/ 826562 w 826561"/>
                  <a:gd name="connsiteY1" fmla="*/ 0 h 826561"/>
                  <a:gd name="connsiteX2" fmla="*/ 826562 w 826561"/>
                  <a:gd name="connsiteY2" fmla="*/ 826562 h 826561"/>
                  <a:gd name="connsiteX3" fmla="*/ 608751 w 826561"/>
                  <a:gd name="connsiteY3" fmla="*/ 826562 h 826561"/>
                  <a:gd name="connsiteX4" fmla="*/ 217810 w 826561"/>
                  <a:gd name="connsiteY4" fmla="*/ 826562 h 826561"/>
                  <a:gd name="connsiteX5" fmla="*/ 0 w 826561"/>
                  <a:gd name="connsiteY5" fmla="*/ 826562 h 826561"/>
                  <a:gd name="connsiteX6" fmla="*/ 0 w 826561"/>
                  <a:gd name="connsiteY6" fmla="*/ 0 h 826561"/>
                  <a:gd name="connsiteX7" fmla="*/ 217810 w 826561"/>
                  <a:gd name="connsiteY7" fmla="*/ 0 h 826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26561" h="826561">
                    <a:moveTo>
                      <a:pt x="608751" y="0"/>
                    </a:moveTo>
                    <a:cubicBezTo>
                      <a:pt x="729045" y="0"/>
                      <a:pt x="826562" y="0"/>
                      <a:pt x="826562" y="0"/>
                    </a:cubicBezTo>
                    <a:lnTo>
                      <a:pt x="826562" y="826562"/>
                    </a:lnTo>
                    <a:cubicBezTo>
                      <a:pt x="826562" y="826562"/>
                      <a:pt x="729045" y="826562"/>
                      <a:pt x="608751" y="826562"/>
                    </a:cubicBezTo>
                    <a:lnTo>
                      <a:pt x="217810" y="826562"/>
                    </a:lnTo>
                    <a:cubicBezTo>
                      <a:pt x="97517" y="826562"/>
                      <a:pt x="0" y="826562"/>
                      <a:pt x="0" y="826562"/>
                    </a:cubicBezTo>
                    <a:lnTo>
                      <a:pt x="0" y="0"/>
                    </a:lnTo>
                    <a:cubicBezTo>
                      <a:pt x="0" y="0"/>
                      <a:pt x="97517" y="0"/>
                      <a:pt x="217810" y="0"/>
                    </a:cubicBezTo>
                    <a:close/>
                  </a:path>
                </a:pathLst>
              </a:custGeom>
              <a:noFill/>
              <a:ln w="8092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4705421-A7F8-4BFF-B879-EDB06A28C33A}"/>
                  </a:ext>
                </a:extLst>
              </p:cNvPr>
              <p:cNvSpPr/>
              <p:nvPr/>
            </p:nvSpPr>
            <p:spPr>
              <a:xfrm>
                <a:off x="1879379" y="5364429"/>
                <a:ext cx="385356" cy="385356"/>
              </a:xfrm>
              <a:custGeom>
                <a:avLst/>
                <a:gdLst>
                  <a:gd name="connsiteX0" fmla="*/ 385356 w 385356"/>
                  <a:gd name="connsiteY0" fmla="*/ 192678 h 385356"/>
                  <a:gd name="connsiteX1" fmla="*/ 192678 w 385356"/>
                  <a:gd name="connsiteY1" fmla="*/ 385356 h 385356"/>
                  <a:gd name="connsiteX2" fmla="*/ 0 w 385356"/>
                  <a:gd name="connsiteY2" fmla="*/ 192678 h 385356"/>
                  <a:gd name="connsiteX3" fmla="*/ 192678 w 385356"/>
                  <a:gd name="connsiteY3" fmla="*/ 0 h 385356"/>
                  <a:gd name="connsiteX4" fmla="*/ 385356 w 385356"/>
                  <a:gd name="connsiteY4" fmla="*/ 192678 h 385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5356" h="385356">
                    <a:moveTo>
                      <a:pt x="385356" y="192678"/>
                    </a:moveTo>
                    <a:cubicBezTo>
                      <a:pt x="385356" y="299091"/>
                      <a:pt x="299091" y="385356"/>
                      <a:pt x="192678" y="385356"/>
                    </a:cubicBezTo>
                    <a:cubicBezTo>
                      <a:pt x="86265" y="385356"/>
                      <a:pt x="0" y="299091"/>
                      <a:pt x="0" y="192678"/>
                    </a:cubicBezTo>
                    <a:cubicBezTo>
                      <a:pt x="0" y="86265"/>
                      <a:pt x="86265" y="0"/>
                      <a:pt x="192678" y="0"/>
                    </a:cubicBezTo>
                    <a:cubicBezTo>
                      <a:pt x="299091" y="0"/>
                      <a:pt x="385356" y="86265"/>
                      <a:pt x="385356" y="192678"/>
                    </a:cubicBezTo>
                    <a:close/>
                  </a:path>
                </a:pathLst>
              </a:custGeom>
              <a:noFill/>
              <a:ln w="8092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731C0BD-039B-4455-9B86-178CECCD789C}"/>
                </a:ext>
              </a:extLst>
            </p:cNvPr>
            <p:cNvSpPr/>
            <p:nvPr/>
          </p:nvSpPr>
          <p:spPr>
            <a:xfrm>
              <a:off x="2261943" y="5261109"/>
              <a:ext cx="106112" cy="106112"/>
            </a:xfrm>
            <a:custGeom>
              <a:avLst/>
              <a:gdLst>
                <a:gd name="connsiteX0" fmla="*/ 106113 w 106112"/>
                <a:gd name="connsiteY0" fmla="*/ 53056 h 106112"/>
                <a:gd name="connsiteX1" fmla="*/ 53056 w 106112"/>
                <a:gd name="connsiteY1" fmla="*/ 106113 h 106112"/>
                <a:gd name="connsiteX2" fmla="*/ 0 w 106112"/>
                <a:gd name="connsiteY2" fmla="*/ 53056 h 106112"/>
                <a:gd name="connsiteX3" fmla="*/ 53056 w 106112"/>
                <a:gd name="connsiteY3" fmla="*/ 0 h 106112"/>
                <a:gd name="connsiteX4" fmla="*/ 106113 w 106112"/>
                <a:gd name="connsiteY4" fmla="*/ 53056 h 106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112" h="106112">
                  <a:moveTo>
                    <a:pt x="106113" y="53056"/>
                  </a:moveTo>
                  <a:cubicBezTo>
                    <a:pt x="106113" y="82359"/>
                    <a:pt x="82359" y="106113"/>
                    <a:pt x="53056" y="106113"/>
                  </a:cubicBezTo>
                  <a:cubicBezTo>
                    <a:pt x="23754" y="106113"/>
                    <a:pt x="0" y="82359"/>
                    <a:pt x="0" y="53056"/>
                  </a:cubicBezTo>
                  <a:cubicBezTo>
                    <a:pt x="0" y="23754"/>
                    <a:pt x="23754" y="0"/>
                    <a:pt x="53056" y="0"/>
                  </a:cubicBezTo>
                  <a:cubicBezTo>
                    <a:pt x="82359" y="0"/>
                    <a:pt x="106113" y="23754"/>
                    <a:pt x="106113" y="53056"/>
                  </a:cubicBezTo>
                  <a:close/>
                </a:path>
              </a:pathLst>
            </a:custGeom>
            <a:solidFill>
              <a:srgbClr val="FFFFFF"/>
            </a:solidFill>
            <a:ln w="27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6" name="Picture 5"/>
          <p:cNvGrpSpPr/>
          <p:nvPr/>
        </p:nvGrpSpPr>
        <p:grpSpPr>
          <a:xfrm>
            <a:off x="1357194" y="7422268"/>
            <a:ext cx="1429728" cy="1429728"/>
            <a:chOff x="1357194" y="7422268"/>
            <a:chExt cx="1429728" cy="1429728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D1FA4DE-7900-4D93-87AC-20FE8E85A12C}"/>
                </a:ext>
              </a:extLst>
            </p:cNvPr>
            <p:cNvSpPr/>
            <p:nvPr/>
          </p:nvSpPr>
          <p:spPr>
            <a:xfrm>
              <a:off x="1357194" y="7422268"/>
              <a:ext cx="1429728" cy="1429728"/>
            </a:xfrm>
            <a:custGeom>
              <a:avLst/>
              <a:gdLst>
                <a:gd name="connsiteX0" fmla="*/ 1215269 w 1429728"/>
                <a:gd name="connsiteY0" fmla="*/ 0 h 1429728"/>
                <a:gd name="connsiteX1" fmla="*/ 1429728 w 1429728"/>
                <a:gd name="connsiteY1" fmla="*/ 0 h 1429728"/>
                <a:gd name="connsiteX2" fmla="*/ 1429728 w 1429728"/>
                <a:gd name="connsiteY2" fmla="*/ 1429728 h 1429728"/>
                <a:gd name="connsiteX3" fmla="*/ 1215269 w 1429728"/>
                <a:gd name="connsiteY3" fmla="*/ 1429728 h 1429728"/>
                <a:gd name="connsiteX4" fmla="*/ 214459 w 1429728"/>
                <a:gd name="connsiteY4" fmla="*/ 1429728 h 1429728"/>
                <a:gd name="connsiteX5" fmla="*/ 0 w 1429728"/>
                <a:gd name="connsiteY5" fmla="*/ 1429728 h 1429728"/>
                <a:gd name="connsiteX6" fmla="*/ 0 w 1429728"/>
                <a:gd name="connsiteY6" fmla="*/ 0 h 1429728"/>
                <a:gd name="connsiteX7" fmla="*/ 214459 w 1429728"/>
                <a:gd name="connsiteY7" fmla="*/ 0 h 1429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9728" h="1429728">
                  <a:moveTo>
                    <a:pt x="1215269" y="0"/>
                  </a:moveTo>
                  <a:cubicBezTo>
                    <a:pt x="1333711" y="0"/>
                    <a:pt x="1429728" y="0"/>
                    <a:pt x="1429728" y="0"/>
                  </a:cubicBezTo>
                  <a:lnTo>
                    <a:pt x="1429728" y="1429728"/>
                  </a:lnTo>
                  <a:cubicBezTo>
                    <a:pt x="1429728" y="1429728"/>
                    <a:pt x="1333711" y="1429728"/>
                    <a:pt x="1215269" y="1429728"/>
                  </a:cubicBezTo>
                  <a:lnTo>
                    <a:pt x="214459" y="1429728"/>
                  </a:lnTo>
                  <a:cubicBezTo>
                    <a:pt x="96017" y="1429728"/>
                    <a:pt x="0" y="1429728"/>
                    <a:pt x="0" y="1429728"/>
                  </a:cubicBezTo>
                  <a:lnTo>
                    <a:pt x="0" y="0"/>
                  </a:lnTo>
                  <a:cubicBezTo>
                    <a:pt x="0" y="0"/>
                    <a:pt x="96017" y="0"/>
                    <a:pt x="214459" y="0"/>
                  </a:cubicBezTo>
                  <a:close/>
                </a:path>
              </a:pathLst>
            </a:custGeom>
            <a:solidFill>
              <a:srgbClr val="404040"/>
            </a:solidFill>
            <a:ln w="27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55FDE85-DC04-4EFC-A2E1-56489205270E}"/>
                </a:ext>
              </a:extLst>
            </p:cNvPr>
            <p:cNvSpPr/>
            <p:nvPr/>
          </p:nvSpPr>
          <p:spPr>
            <a:xfrm>
              <a:off x="1574641" y="7787714"/>
              <a:ext cx="993772" cy="699868"/>
            </a:xfrm>
            <a:custGeom>
              <a:avLst/>
              <a:gdLst>
                <a:gd name="connsiteX0" fmla="*/ 974924 w 993772"/>
                <a:gd name="connsiteY0" fmla="*/ 106475 h 699868"/>
                <a:gd name="connsiteX1" fmla="*/ 885566 w 993772"/>
                <a:gd name="connsiteY1" fmla="*/ 19910 h 699868"/>
                <a:gd name="connsiteX2" fmla="*/ 109268 w 993772"/>
                <a:gd name="connsiteY2" fmla="*/ 19910 h 699868"/>
                <a:gd name="connsiteX3" fmla="*/ 19910 w 993772"/>
                <a:gd name="connsiteY3" fmla="*/ 106475 h 699868"/>
                <a:gd name="connsiteX4" fmla="*/ 19910 w 993772"/>
                <a:gd name="connsiteY4" fmla="*/ 592360 h 699868"/>
                <a:gd name="connsiteX5" fmla="*/ 109268 w 993772"/>
                <a:gd name="connsiteY5" fmla="*/ 678925 h 699868"/>
                <a:gd name="connsiteX6" fmla="*/ 885566 w 993772"/>
                <a:gd name="connsiteY6" fmla="*/ 678925 h 699868"/>
                <a:gd name="connsiteX7" fmla="*/ 974924 w 993772"/>
                <a:gd name="connsiteY7" fmla="*/ 592360 h 699868"/>
                <a:gd name="connsiteX8" fmla="*/ 974924 w 993772"/>
                <a:gd name="connsiteY8" fmla="*/ 106475 h 69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3772" h="699868">
                  <a:moveTo>
                    <a:pt x="974924" y="106475"/>
                  </a:moveTo>
                  <a:cubicBezTo>
                    <a:pt x="963754" y="64589"/>
                    <a:pt x="927452" y="31080"/>
                    <a:pt x="885566" y="19910"/>
                  </a:cubicBezTo>
                  <a:cubicBezTo>
                    <a:pt x="790623" y="-5222"/>
                    <a:pt x="218173" y="-8014"/>
                    <a:pt x="109268" y="19910"/>
                  </a:cubicBezTo>
                  <a:cubicBezTo>
                    <a:pt x="67381" y="31080"/>
                    <a:pt x="31080" y="64589"/>
                    <a:pt x="19910" y="106475"/>
                  </a:cubicBezTo>
                  <a:cubicBezTo>
                    <a:pt x="-5222" y="212588"/>
                    <a:pt x="-8014" y="483455"/>
                    <a:pt x="19910" y="592360"/>
                  </a:cubicBezTo>
                  <a:cubicBezTo>
                    <a:pt x="31080" y="634246"/>
                    <a:pt x="67381" y="667755"/>
                    <a:pt x="109268" y="678925"/>
                  </a:cubicBezTo>
                  <a:cubicBezTo>
                    <a:pt x="209796" y="706850"/>
                    <a:pt x="782245" y="706850"/>
                    <a:pt x="885566" y="678925"/>
                  </a:cubicBezTo>
                  <a:cubicBezTo>
                    <a:pt x="927452" y="667755"/>
                    <a:pt x="963754" y="634246"/>
                    <a:pt x="974924" y="592360"/>
                  </a:cubicBezTo>
                  <a:cubicBezTo>
                    <a:pt x="1000055" y="491832"/>
                    <a:pt x="1000055" y="209796"/>
                    <a:pt x="974924" y="106475"/>
                  </a:cubicBezTo>
                </a:path>
              </a:pathLst>
            </a:custGeom>
            <a:solidFill>
              <a:schemeClr val="tx1"/>
            </a:solidFill>
            <a:ln w="27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30416D1-32E4-4179-929C-206281C363C5}"/>
                </a:ext>
              </a:extLst>
            </p:cNvPr>
            <p:cNvSpPr/>
            <p:nvPr/>
          </p:nvSpPr>
          <p:spPr>
            <a:xfrm>
              <a:off x="1971530" y="7989132"/>
              <a:ext cx="259696" cy="295998"/>
            </a:xfrm>
            <a:custGeom>
              <a:avLst/>
              <a:gdLst>
                <a:gd name="connsiteX0" fmla="*/ 0 w 259696"/>
                <a:gd name="connsiteY0" fmla="*/ 0 h 295998"/>
                <a:gd name="connsiteX1" fmla="*/ 0 w 259696"/>
                <a:gd name="connsiteY1" fmla="*/ 295998 h 295998"/>
                <a:gd name="connsiteX2" fmla="*/ 259697 w 259696"/>
                <a:gd name="connsiteY2" fmla="*/ 147999 h 29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9696" h="295998">
                  <a:moveTo>
                    <a:pt x="0" y="0"/>
                  </a:moveTo>
                  <a:lnTo>
                    <a:pt x="0" y="295998"/>
                  </a:lnTo>
                  <a:lnTo>
                    <a:pt x="259697" y="147999"/>
                  </a:lnTo>
                </a:path>
              </a:pathLst>
            </a:custGeom>
            <a:solidFill>
              <a:srgbClr val="404040"/>
            </a:solidFill>
            <a:ln w="27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5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71500" y="1167366"/>
            <a:ext cx="16400904" cy="39978"/>
          </a:xfrm>
          <a:prstGeom prst="rect">
            <a:avLst/>
          </a:prstGeom>
          <a:solidFill>
            <a:srgbClr val="FFCF4D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2590691"/>
            <a:ext cx="1948276" cy="19482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6578150"/>
            <a:ext cx="1948276" cy="19482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4629874"/>
            <a:ext cx="1948276" cy="194827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8493654" y="1727007"/>
            <a:ext cx="13097135" cy="1162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40"/>
              </a:lnSpc>
            </a:pPr>
            <a:r>
              <a:rPr lang="en-US" sz="8000">
                <a:solidFill>
                  <a:srgbClr val="FFFCF3"/>
                </a:solidFill>
                <a:latin typeface="Gill Sans MT Pro 3"/>
              </a:rPr>
              <a:t>WORK WITH US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alphaModFix amt="35000"/>
          </a:blip>
          <a:srcRect/>
          <a:stretch>
            <a:fillRect/>
          </a:stretch>
        </p:blipFill>
        <p:spPr>
          <a:xfrm>
            <a:off x="11887200" y="3840780"/>
            <a:ext cx="7578956" cy="751264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3314700" y="3033695"/>
            <a:ext cx="9249035" cy="1062267"/>
            <a:chOff x="0" y="0"/>
            <a:chExt cx="12332046" cy="1416356"/>
          </a:xfrm>
        </p:grpSpPr>
        <p:sp>
          <p:nvSpPr>
            <p:cNvPr id="9" name="TextBox 9"/>
            <p:cNvSpPr txBox="1"/>
            <p:nvPr/>
          </p:nvSpPr>
          <p:spPr>
            <a:xfrm>
              <a:off x="0" y="-66675"/>
              <a:ext cx="12332046" cy="6589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>
                  <a:solidFill>
                    <a:srgbClr val="FFFCF3"/>
                  </a:solidFill>
                  <a:latin typeface="Gill Sans MT Pro 2"/>
                </a:rPr>
                <a:t>WEBSITE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713782"/>
              <a:ext cx="12332046" cy="702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3000">
                  <a:solidFill>
                    <a:srgbClr val="FFFCF3"/>
                  </a:solidFill>
                  <a:latin typeface="Gill Sans MT Pro 3"/>
                </a:rPr>
                <a:t>https://alaskacf.org/affiliates/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14700" y="5027425"/>
            <a:ext cx="9249035" cy="1062267"/>
            <a:chOff x="0" y="0"/>
            <a:chExt cx="12332046" cy="1416356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66675"/>
              <a:ext cx="12332046" cy="6589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>
                  <a:solidFill>
                    <a:srgbClr val="FFFCF3"/>
                  </a:solidFill>
                  <a:latin typeface="Gill Sans MT Pro 2"/>
                </a:rPr>
                <a:t>EMAIL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713782"/>
              <a:ext cx="12332046" cy="702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3000">
                  <a:solidFill>
                    <a:srgbClr val="FFFCF3"/>
                  </a:solidFill>
                  <a:latin typeface="Gill Sans MT Pro 3"/>
                </a:rPr>
                <a:t>affiliate@alaskacf.org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314700" y="7021154"/>
            <a:ext cx="9249035" cy="1062267"/>
            <a:chOff x="0" y="0"/>
            <a:chExt cx="12332046" cy="1416356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66675"/>
              <a:ext cx="12332046" cy="6589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>
                  <a:solidFill>
                    <a:srgbClr val="FFFCF3"/>
                  </a:solidFill>
                  <a:latin typeface="Gill Sans MT Pro 2"/>
                </a:rPr>
                <a:t>CONTACT NUMBER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713782"/>
              <a:ext cx="12332046" cy="702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3000">
                  <a:solidFill>
                    <a:srgbClr val="FFFCF3"/>
                  </a:solidFill>
                  <a:latin typeface="Gill Sans MT Pro 3"/>
                </a:rPr>
                <a:t>907-249-6609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E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11" b="911"/>
          <a:stretch>
            <a:fillRect/>
          </a:stretch>
        </p:blipFill>
        <p:spPr>
          <a:xfrm>
            <a:off x="4672068" y="0"/>
            <a:ext cx="13970658" cy="10287000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7AE3A56A-11D5-473C-8E12-12FFE1C5F16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69" y="5829300"/>
            <a:ext cx="13970657" cy="44577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528428" y="8355496"/>
            <a:ext cx="11423539" cy="645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295"/>
              </a:lnSpc>
            </a:pPr>
            <a:r>
              <a:rPr lang="en-US" sz="4412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ill Sans MT Pro 1"/>
              </a:rPr>
              <a:t>Cordova Community Foundation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A10E27B6-9092-4DBA-B5B5-85708B1755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1" y="8215635"/>
            <a:ext cx="1828800" cy="1828800"/>
          </a:xfrm>
          <a:prstGeom prst="rect">
            <a:avLst/>
          </a:prstGeom>
        </p:spPr>
      </p:pic>
      <p:sp>
        <p:nvSpPr>
          <p:cNvPr id="18" name="AutoShape 9">
            <a:extLst>
              <a:ext uri="{FF2B5EF4-FFF2-40B4-BE49-F238E27FC236}">
                <a16:creationId xmlns:a16="http://schemas.microsoft.com/office/drawing/2014/main" id="{86F07417-ECF1-4B36-969D-6E7333FC19A1}"/>
              </a:ext>
            </a:extLst>
          </p:cNvPr>
          <p:cNvSpPr/>
          <p:nvPr/>
        </p:nvSpPr>
        <p:spPr>
          <a:xfrm>
            <a:off x="835743" y="9130035"/>
            <a:ext cx="15869108" cy="128265"/>
          </a:xfrm>
          <a:prstGeom prst="rect">
            <a:avLst/>
          </a:prstGeom>
          <a:gradFill flip="none" rotWithShape="1">
            <a:gsLst>
              <a:gs pos="100000">
                <a:srgbClr val="FEBE10"/>
              </a:gs>
              <a:gs pos="0">
                <a:schemeClr val="tx2">
                  <a:lumMod val="90000"/>
                </a:schemeClr>
              </a:gs>
            </a:gsLst>
            <a:lin ang="0" scaled="1"/>
            <a:tileRect/>
          </a:gradFill>
        </p:spPr>
      </p:sp>
      <p:pic>
        <p:nvPicPr>
          <p:cNvPr id="19" name="Picture 11">
            <a:extLst>
              <a:ext uri="{FF2B5EF4-FFF2-40B4-BE49-F238E27FC236}">
                <a16:creationId xmlns:a16="http://schemas.microsoft.com/office/drawing/2014/main" id="{91E27A78-182F-4238-A8A1-F843BCAA97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2476500"/>
            <a:ext cx="6781800" cy="678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E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900" r="4900"/>
          <a:stretch>
            <a:fillRect/>
          </a:stretch>
        </p:blipFill>
        <p:spPr>
          <a:xfrm>
            <a:off x="4672068" y="0"/>
            <a:ext cx="13970658" cy="10287000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44E3250E-4338-43B8-96C7-73C02CF9B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497" y="5038853"/>
            <a:ext cx="13970657" cy="524338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114800" y="8415050"/>
            <a:ext cx="11908664" cy="645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295"/>
              </a:lnSpc>
            </a:pPr>
            <a:r>
              <a:rPr lang="en-US" sz="4412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ill Sans MT Pro 1"/>
              </a:rPr>
              <a:t>Chilkat Valley Community Foundation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DB09D410-A8F9-4615-92B1-C1753FF31E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1" y="8215635"/>
            <a:ext cx="1828800" cy="1828800"/>
          </a:xfrm>
          <a:prstGeom prst="rect">
            <a:avLst/>
          </a:prstGeom>
        </p:spPr>
      </p:pic>
      <p:sp>
        <p:nvSpPr>
          <p:cNvPr id="18" name="AutoShape 9">
            <a:extLst>
              <a:ext uri="{FF2B5EF4-FFF2-40B4-BE49-F238E27FC236}">
                <a16:creationId xmlns:a16="http://schemas.microsoft.com/office/drawing/2014/main" id="{8FC618E5-2850-40DD-9A91-DAEDE1B7F51F}"/>
              </a:ext>
            </a:extLst>
          </p:cNvPr>
          <p:cNvSpPr/>
          <p:nvPr/>
        </p:nvSpPr>
        <p:spPr>
          <a:xfrm>
            <a:off x="835743" y="9130035"/>
            <a:ext cx="15869108" cy="128265"/>
          </a:xfrm>
          <a:prstGeom prst="rect">
            <a:avLst/>
          </a:prstGeom>
          <a:gradFill flip="none" rotWithShape="1">
            <a:gsLst>
              <a:gs pos="100000">
                <a:srgbClr val="FEBE10"/>
              </a:gs>
              <a:gs pos="0">
                <a:schemeClr val="tx2">
                  <a:lumMod val="90000"/>
                </a:schemeClr>
              </a:gs>
            </a:gsLst>
            <a:lin ang="0" scaled="1"/>
            <a:tileRect/>
          </a:gradFill>
        </p:spPr>
      </p:sp>
      <p:pic>
        <p:nvPicPr>
          <p:cNvPr id="19" name="Picture 11">
            <a:extLst>
              <a:ext uri="{FF2B5EF4-FFF2-40B4-BE49-F238E27FC236}">
                <a16:creationId xmlns:a16="http://schemas.microsoft.com/office/drawing/2014/main" id="{12B11E09-CAC6-4A4B-9986-148110811C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2476500"/>
            <a:ext cx="6781800" cy="678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E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l="30351" t="13827" r="9624" b="5686"/>
          <a:stretch/>
        </p:blipFill>
        <p:spPr>
          <a:xfrm>
            <a:off x="4655496" y="1"/>
            <a:ext cx="13689333" cy="10325100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82695115-23A6-4165-8678-D83561BF6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497" y="7319964"/>
            <a:ext cx="14089703" cy="3005136"/>
          </a:xfrm>
          <a:prstGeom prst="rect">
            <a:avLst/>
          </a:prstGeom>
        </p:spPr>
      </p:pic>
      <p:sp>
        <p:nvSpPr>
          <p:cNvPr id="17" name="AutoShape 9">
            <a:extLst>
              <a:ext uri="{FF2B5EF4-FFF2-40B4-BE49-F238E27FC236}">
                <a16:creationId xmlns:a16="http://schemas.microsoft.com/office/drawing/2014/main" id="{AC965261-996B-4005-9105-8582AC5D3204}"/>
              </a:ext>
            </a:extLst>
          </p:cNvPr>
          <p:cNvSpPr/>
          <p:nvPr/>
        </p:nvSpPr>
        <p:spPr>
          <a:xfrm>
            <a:off x="835743" y="9130035"/>
            <a:ext cx="15869108" cy="128265"/>
          </a:xfrm>
          <a:prstGeom prst="rect">
            <a:avLst/>
          </a:prstGeom>
          <a:solidFill>
            <a:srgbClr val="FFFCF3"/>
          </a:solidFill>
        </p:spPr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FFD83A72-0555-45AF-94B8-53437C329A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1" y="8215635"/>
            <a:ext cx="1828800" cy="1828800"/>
          </a:xfrm>
          <a:prstGeom prst="rect">
            <a:avLst/>
          </a:prstGeom>
        </p:spPr>
      </p:pic>
      <p:sp>
        <p:nvSpPr>
          <p:cNvPr id="19" name="AutoShape 9">
            <a:extLst>
              <a:ext uri="{FF2B5EF4-FFF2-40B4-BE49-F238E27FC236}">
                <a16:creationId xmlns:a16="http://schemas.microsoft.com/office/drawing/2014/main" id="{E420D81A-BBFD-4388-8AF7-C0810E61F5E6}"/>
              </a:ext>
            </a:extLst>
          </p:cNvPr>
          <p:cNvSpPr/>
          <p:nvPr/>
        </p:nvSpPr>
        <p:spPr>
          <a:xfrm>
            <a:off x="835743" y="9130035"/>
            <a:ext cx="15869108" cy="128265"/>
          </a:xfrm>
          <a:prstGeom prst="rect">
            <a:avLst/>
          </a:prstGeom>
          <a:gradFill flip="none" rotWithShape="1">
            <a:gsLst>
              <a:gs pos="100000">
                <a:srgbClr val="FEBE10"/>
              </a:gs>
              <a:gs pos="0">
                <a:schemeClr val="tx2">
                  <a:lumMod val="90000"/>
                </a:schemeClr>
              </a:gs>
            </a:gsLst>
            <a:lin ang="0" scaled="1"/>
            <a:tileRect/>
          </a:gradFill>
        </p:spPr>
      </p:sp>
      <p:pic>
        <p:nvPicPr>
          <p:cNvPr id="20" name="Picture 11">
            <a:extLst>
              <a:ext uri="{FF2B5EF4-FFF2-40B4-BE49-F238E27FC236}">
                <a16:creationId xmlns:a16="http://schemas.microsoft.com/office/drawing/2014/main" id="{560B5B9D-B203-4E8D-AE5E-27A6774D14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2476500"/>
            <a:ext cx="6781800" cy="6781800"/>
          </a:xfrm>
          <a:prstGeom prst="rect">
            <a:avLst/>
          </a:prstGeom>
        </p:spPr>
      </p:pic>
      <p:sp>
        <p:nvSpPr>
          <p:cNvPr id="21" name="TextBox 10">
            <a:extLst>
              <a:ext uri="{FF2B5EF4-FFF2-40B4-BE49-F238E27FC236}">
                <a16:creationId xmlns:a16="http://schemas.microsoft.com/office/drawing/2014/main" id="{C9E65E3A-3EDE-40EC-9CF5-123B65B8AF7E}"/>
              </a:ext>
            </a:extLst>
          </p:cNvPr>
          <p:cNvSpPr txBox="1"/>
          <p:nvPr/>
        </p:nvSpPr>
        <p:spPr>
          <a:xfrm>
            <a:off x="4114800" y="8415050"/>
            <a:ext cx="11908664" cy="645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295"/>
              </a:lnSpc>
            </a:pPr>
            <a:r>
              <a:rPr lang="en-US" sz="4412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ill Sans MT Pro 1"/>
              </a:rPr>
              <a:t>Chilkat Valley Community Foundation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l="16499" t="14367" r="5178" b="26002"/>
          <a:stretch/>
        </p:blipFill>
        <p:spPr>
          <a:xfrm>
            <a:off x="4701237" y="0"/>
            <a:ext cx="13586763" cy="10344150"/>
          </a:xfrm>
          <a:prstGeom prst="rect">
            <a:avLst/>
          </a:prstGeom>
        </p:spPr>
      </p:pic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FB07408B-91B0-45AE-A803-6BEB34066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237" y="5100766"/>
            <a:ext cx="13586763" cy="524338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347484" y="8441237"/>
            <a:ext cx="11654518" cy="64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295"/>
              </a:lnSpc>
            </a:pPr>
            <a:r>
              <a:rPr lang="en-US" sz="4412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ill Sans MT Pro 1"/>
              </a:rPr>
              <a:t>Golden Heart Community Foundation</a:t>
            </a:r>
          </a:p>
        </p:txBody>
      </p:sp>
      <p:sp>
        <p:nvSpPr>
          <p:cNvPr id="16" name="AutoShape 9">
            <a:extLst>
              <a:ext uri="{FF2B5EF4-FFF2-40B4-BE49-F238E27FC236}">
                <a16:creationId xmlns:a16="http://schemas.microsoft.com/office/drawing/2014/main" id="{283147AC-3F4E-4413-BB6B-344C3616DC30}"/>
              </a:ext>
            </a:extLst>
          </p:cNvPr>
          <p:cNvSpPr/>
          <p:nvPr/>
        </p:nvSpPr>
        <p:spPr>
          <a:xfrm>
            <a:off x="835743" y="9130035"/>
            <a:ext cx="15869108" cy="128265"/>
          </a:xfrm>
          <a:prstGeom prst="rect">
            <a:avLst/>
          </a:prstGeom>
          <a:solidFill>
            <a:srgbClr val="FFFCF3"/>
          </a:solidFill>
        </p:spPr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7F92BF44-EEA3-47B0-9521-D14D1771A0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1" y="8215635"/>
            <a:ext cx="1828800" cy="1828800"/>
          </a:xfrm>
          <a:prstGeom prst="rect">
            <a:avLst/>
          </a:prstGeom>
        </p:spPr>
      </p:pic>
      <p:sp>
        <p:nvSpPr>
          <p:cNvPr id="18" name="AutoShape 9">
            <a:extLst>
              <a:ext uri="{FF2B5EF4-FFF2-40B4-BE49-F238E27FC236}">
                <a16:creationId xmlns:a16="http://schemas.microsoft.com/office/drawing/2014/main" id="{D9795CF7-B933-43F5-8460-1CD0E9369BF6}"/>
              </a:ext>
            </a:extLst>
          </p:cNvPr>
          <p:cNvSpPr/>
          <p:nvPr/>
        </p:nvSpPr>
        <p:spPr>
          <a:xfrm>
            <a:off x="835743" y="9130035"/>
            <a:ext cx="15869108" cy="128265"/>
          </a:xfrm>
          <a:prstGeom prst="rect">
            <a:avLst/>
          </a:prstGeom>
          <a:gradFill flip="none" rotWithShape="1">
            <a:gsLst>
              <a:gs pos="100000">
                <a:srgbClr val="FEBE10"/>
              </a:gs>
              <a:gs pos="0">
                <a:schemeClr val="tx2">
                  <a:lumMod val="90000"/>
                </a:schemeClr>
              </a:gs>
            </a:gsLst>
            <a:lin ang="0" scaled="1"/>
            <a:tileRect/>
          </a:gradFill>
        </p:spPr>
      </p:sp>
      <p:pic>
        <p:nvPicPr>
          <p:cNvPr id="19" name="Picture 11">
            <a:extLst>
              <a:ext uri="{FF2B5EF4-FFF2-40B4-BE49-F238E27FC236}">
                <a16:creationId xmlns:a16="http://schemas.microsoft.com/office/drawing/2014/main" id="{8F86077B-D728-4755-82FC-24B1BBFF65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2476500"/>
            <a:ext cx="6781800" cy="678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415" r="5399"/>
          <a:stretch>
            <a:fillRect/>
          </a:stretch>
        </p:blipFill>
        <p:spPr>
          <a:xfrm>
            <a:off x="4672068" y="0"/>
            <a:ext cx="13970658" cy="10287000"/>
          </a:xfrm>
          <a:prstGeom prst="rect">
            <a:avLst/>
          </a:prstGeom>
        </p:spPr>
      </p:pic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4FD5863A-6550-47DB-9862-D26AA901F2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68" y="6033764"/>
            <a:ext cx="13970657" cy="429133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868210" y="8404019"/>
            <a:ext cx="13133790" cy="64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295"/>
              </a:lnSpc>
            </a:pPr>
            <a:r>
              <a:rPr lang="en-US" sz="4412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ill Sans MT Pro 1"/>
              </a:rPr>
              <a:t>Golden Heart Community Foundation</a:t>
            </a:r>
          </a:p>
        </p:txBody>
      </p:sp>
      <p:sp>
        <p:nvSpPr>
          <p:cNvPr id="15" name="AutoShape 9">
            <a:extLst>
              <a:ext uri="{FF2B5EF4-FFF2-40B4-BE49-F238E27FC236}">
                <a16:creationId xmlns:a16="http://schemas.microsoft.com/office/drawing/2014/main" id="{90804C74-F5EF-43BF-A3F1-A5128CBAC3C1}"/>
              </a:ext>
            </a:extLst>
          </p:cNvPr>
          <p:cNvSpPr/>
          <p:nvPr/>
        </p:nvSpPr>
        <p:spPr>
          <a:xfrm>
            <a:off x="835743" y="9130035"/>
            <a:ext cx="15869108" cy="128265"/>
          </a:xfrm>
          <a:prstGeom prst="rect">
            <a:avLst/>
          </a:prstGeom>
          <a:solidFill>
            <a:srgbClr val="FFFCF3"/>
          </a:solidFill>
        </p:spPr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BD3CCDF6-787A-4D7C-896E-4285B3AF7C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1" y="8215635"/>
            <a:ext cx="1828800" cy="1828800"/>
          </a:xfrm>
          <a:prstGeom prst="rect">
            <a:avLst/>
          </a:prstGeom>
        </p:spPr>
      </p:pic>
      <p:sp>
        <p:nvSpPr>
          <p:cNvPr id="17" name="AutoShape 9">
            <a:extLst>
              <a:ext uri="{FF2B5EF4-FFF2-40B4-BE49-F238E27FC236}">
                <a16:creationId xmlns:a16="http://schemas.microsoft.com/office/drawing/2014/main" id="{8AD87FEF-CFA1-4901-8D94-CF3DAF80A026}"/>
              </a:ext>
            </a:extLst>
          </p:cNvPr>
          <p:cNvSpPr/>
          <p:nvPr/>
        </p:nvSpPr>
        <p:spPr>
          <a:xfrm>
            <a:off x="835743" y="9130035"/>
            <a:ext cx="15869108" cy="128265"/>
          </a:xfrm>
          <a:prstGeom prst="rect">
            <a:avLst/>
          </a:prstGeom>
          <a:gradFill flip="none" rotWithShape="1">
            <a:gsLst>
              <a:gs pos="100000">
                <a:srgbClr val="FEBE10"/>
              </a:gs>
              <a:gs pos="0">
                <a:schemeClr val="tx2">
                  <a:lumMod val="90000"/>
                </a:schemeClr>
              </a:gs>
            </a:gsLst>
            <a:lin ang="0" scaled="1"/>
            <a:tileRect/>
          </a:gradFill>
        </p:spPr>
      </p:sp>
      <p:pic>
        <p:nvPicPr>
          <p:cNvPr id="18" name="Picture 11">
            <a:extLst>
              <a:ext uri="{FF2B5EF4-FFF2-40B4-BE49-F238E27FC236}">
                <a16:creationId xmlns:a16="http://schemas.microsoft.com/office/drawing/2014/main" id="{AFA8D392-3DF6-4EC6-871A-219ABEDAEE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2476500"/>
            <a:ext cx="6781800" cy="678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9824" r="9280"/>
          <a:stretch>
            <a:fillRect/>
          </a:stretch>
        </p:blipFill>
        <p:spPr>
          <a:xfrm>
            <a:off x="4672068" y="0"/>
            <a:ext cx="13970658" cy="10287000"/>
          </a:xfrm>
          <a:prstGeom prst="rect">
            <a:avLst/>
          </a:prstGeom>
        </p:spPr>
      </p:pic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7C428A51-56F4-40AA-A842-DF49643A8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68" y="5076953"/>
            <a:ext cx="13970658" cy="524338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672068" y="8343900"/>
            <a:ext cx="11329932" cy="64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295"/>
              </a:lnSpc>
            </a:pPr>
            <a:r>
              <a:rPr lang="en-US" sz="4412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ill Sans MT Pro 1"/>
              </a:rPr>
              <a:t>Jessica Stevens Community Foundation</a:t>
            </a:r>
          </a:p>
        </p:txBody>
      </p:sp>
      <p:sp>
        <p:nvSpPr>
          <p:cNvPr id="15" name="AutoShape 9">
            <a:extLst>
              <a:ext uri="{FF2B5EF4-FFF2-40B4-BE49-F238E27FC236}">
                <a16:creationId xmlns:a16="http://schemas.microsoft.com/office/drawing/2014/main" id="{EFB9B0BC-21DF-400B-90AD-EA56D19CF36B}"/>
              </a:ext>
            </a:extLst>
          </p:cNvPr>
          <p:cNvSpPr/>
          <p:nvPr/>
        </p:nvSpPr>
        <p:spPr>
          <a:xfrm>
            <a:off x="835743" y="9130035"/>
            <a:ext cx="15869108" cy="128265"/>
          </a:xfrm>
          <a:prstGeom prst="rect">
            <a:avLst/>
          </a:prstGeom>
          <a:solidFill>
            <a:srgbClr val="FFFCF3"/>
          </a:solidFill>
        </p:spPr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6B39D833-7CD4-47E4-BDAF-BF5122BD2E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1" y="8215635"/>
            <a:ext cx="1828800" cy="1828800"/>
          </a:xfrm>
          <a:prstGeom prst="rect">
            <a:avLst/>
          </a:prstGeom>
        </p:spPr>
      </p:pic>
      <p:sp>
        <p:nvSpPr>
          <p:cNvPr id="17" name="AutoShape 9">
            <a:extLst>
              <a:ext uri="{FF2B5EF4-FFF2-40B4-BE49-F238E27FC236}">
                <a16:creationId xmlns:a16="http://schemas.microsoft.com/office/drawing/2014/main" id="{D9B57C8F-3FCF-4BE2-BAF5-C275375DD46D}"/>
              </a:ext>
            </a:extLst>
          </p:cNvPr>
          <p:cNvSpPr/>
          <p:nvPr/>
        </p:nvSpPr>
        <p:spPr>
          <a:xfrm>
            <a:off x="835743" y="9130035"/>
            <a:ext cx="15869108" cy="128265"/>
          </a:xfrm>
          <a:prstGeom prst="rect">
            <a:avLst/>
          </a:prstGeom>
          <a:gradFill flip="none" rotWithShape="1">
            <a:gsLst>
              <a:gs pos="100000">
                <a:srgbClr val="FEBE10"/>
              </a:gs>
              <a:gs pos="0">
                <a:schemeClr val="tx2">
                  <a:lumMod val="90000"/>
                </a:schemeClr>
              </a:gs>
            </a:gsLst>
            <a:lin ang="0" scaled="1"/>
            <a:tileRect/>
          </a:gradFill>
        </p:spPr>
      </p:sp>
      <p:pic>
        <p:nvPicPr>
          <p:cNvPr id="18" name="Picture 11">
            <a:extLst>
              <a:ext uri="{FF2B5EF4-FFF2-40B4-BE49-F238E27FC236}">
                <a16:creationId xmlns:a16="http://schemas.microsoft.com/office/drawing/2014/main" id="{408F416B-10BA-4F50-B914-479FAA5718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2476500"/>
            <a:ext cx="6781800" cy="678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11" b="911"/>
          <a:stretch>
            <a:fillRect/>
          </a:stretch>
        </p:blipFill>
        <p:spPr>
          <a:xfrm>
            <a:off x="4672068" y="0"/>
            <a:ext cx="13970658" cy="10287000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1C54F0C6-87DC-40E8-936E-A2B8CB42C3D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68" y="6591299"/>
            <a:ext cx="13970658" cy="372903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675381" y="8383818"/>
            <a:ext cx="11329932" cy="64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295"/>
              </a:lnSpc>
            </a:pPr>
            <a:r>
              <a:rPr lang="en-US" sz="4412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ill Sans MT Pro 1"/>
              </a:rPr>
              <a:t>Jessica Stevens Community Foundation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DDA8B153-CDC5-45B6-91B9-375DCE5E61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1" y="8253735"/>
            <a:ext cx="1828800" cy="1828800"/>
          </a:xfrm>
          <a:prstGeom prst="rect">
            <a:avLst/>
          </a:prstGeom>
        </p:spPr>
      </p:pic>
      <p:sp>
        <p:nvSpPr>
          <p:cNvPr id="18" name="AutoShape 9">
            <a:extLst>
              <a:ext uri="{FF2B5EF4-FFF2-40B4-BE49-F238E27FC236}">
                <a16:creationId xmlns:a16="http://schemas.microsoft.com/office/drawing/2014/main" id="{D1DF9098-7CD6-4B49-B652-F3234288AA02}"/>
              </a:ext>
            </a:extLst>
          </p:cNvPr>
          <p:cNvSpPr/>
          <p:nvPr/>
        </p:nvSpPr>
        <p:spPr>
          <a:xfrm>
            <a:off x="835743" y="9130035"/>
            <a:ext cx="15869108" cy="128265"/>
          </a:xfrm>
          <a:prstGeom prst="rect">
            <a:avLst/>
          </a:prstGeom>
          <a:gradFill flip="none" rotWithShape="1">
            <a:gsLst>
              <a:gs pos="100000">
                <a:srgbClr val="FEBE10"/>
              </a:gs>
              <a:gs pos="0">
                <a:schemeClr val="tx2">
                  <a:lumMod val="90000"/>
                </a:schemeClr>
              </a:gs>
            </a:gsLst>
            <a:lin ang="0" scaled="1"/>
            <a:tileRect/>
          </a:gradFill>
        </p:spPr>
      </p:sp>
      <p:pic>
        <p:nvPicPr>
          <p:cNvPr id="19" name="Picture 11">
            <a:extLst>
              <a:ext uri="{FF2B5EF4-FFF2-40B4-BE49-F238E27FC236}">
                <a16:creationId xmlns:a16="http://schemas.microsoft.com/office/drawing/2014/main" id="{CC0AB7FF-AC7E-44A4-BDBE-AFC0F5023A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2476500"/>
            <a:ext cx="6781800" cy="678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theme/theme1.xml><?xml version="1.0" encoding="utf-8"?>
<a:theme xmlns:a="http://schemas.openxmlformats.org/drawingml/2006/main" name="ACF Branding">
  <a:themeElements>
    <a:clrScheme name="Custom 1">
      <a:dk1>
        <a:srgbClr val="404040"/>
      </a:dk1>
      <a:lt1>
        <a:sysClr val="window" lastClr="FFFFFF"/>
      </a:lt1>
      <a:dk2>
        <a:srgbClr val="404040"/>
      </a:dk2>
      <a:lt2>
        <a:srgbClr val="FFFDF9"/>
      </a:lt2>
      <a:accent1>
        <a:srgbClr val="E13A35"/>
      </a:accent1>
      <a:accent2>
        <a:srgbClr val="5F6062"/>
      </a:accent2>
      <a:accent3>
        <a:srgbClr val="835392"/>
      </a:accent3>
      <a:accent4>
        <a:srgbClr val="FF9D61"/>
      </a:accent4>
      <a:accent5>
        <a:srgbClr val="E36960"/>
      </a:accent5>
      <a:accent6>
        <a:srgbClr val="BA3B61"/>
      </a:accent6>
      <a:hlink>
        <a:srgbClr val="00B0F0"/>
      </a:hlink>
      <a:folHlink>
        <a:srgbClr val="E13A35"/>
      </a:folHlink>
    </a:clrScheme>
    <a:fontScheme name="ACF">
      <a:majorFont>
        <a:latin typeface="Garamond"/>
        <a:ea typeface=""/>
        <a:cs typeface=""/>
      </a:majorFont>
      <a:minorFont>
        <a:latin typeface="Gill Sans MT Pro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7FB26DED565D47862B0147AEE828AF" ma:contentTypeVersion="13" ma:contentTypeDescription="Create a new document." ma:contentTypeScope="" ma:versionID="3db1fa62f228d44f431469e21dc821ab">
  <xsd:schema xmlns:xsd="http://www.w3.org/2001/XMLSchema" xmlns:xs="http://www.w3.org/2001/XMLSchema" xmlns:p="http://schemas.microsoft.com/office/2006/metadata/properties" xmlns:ns2="7131e7ce-4888-4ffa-87d8-e98b671e13cf" xmlns:ns3="6e0c65ef-a360-4ad6-b35f-33e57ef6d49b" targetNamespace="http://schemas.microsoft.com/office/2006/metadata/properties" ma:root="true" ma:fieldsID="94cef276916140fd8076038ab61fce6d" ns2:_="" ns3:_="">
    <xsd:import namespace="7131e7ce-4888-4ffa-87d8-e98b671e13cf"/>
    <xsd:import namespace="6e0c65ef-a360-4ad6-b35f-33e57ef6d49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31e7ce-4888-4ffa-87d8-e98b671e13c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0c65ef-a360-4ad6-b35f-33e57ef6d4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131e7ce-4888-4ffa-87d8-e98b671e13cf">
      <UserInfo>
        <DisplayName>SharingLinks.893909b9-7bad-4e04-a70a-876aaca2a15c.OrganizationEdit.4db2984c-2034-4506-8ff7-854cc869dc6a</DisplayName>
        <AccountId>50</AccountId>
        <AccountType/>
      </UserInfo>
      <UserInfo>
        <DisplayName>Christie Seay</DisplayName>
        <AccountId>59</AccountId>
        <AccountType/>
      </UserInfo>
      <UserInfo>
        <DisplayName>Brianna Cooper</DisplayName>
        <AccountId>22</AccountId>
        <AccountType/>
      </UserInfo>
      <UserInfo>
        <DisplayName>Shawn Rivera</DisplayName>
        <AccountId>6</AccountId>
        <AccountType/>
      </UserInfo>
      <UserInfo>
        <DisplayName>Carmen Davis</DisplayName>
        <AccountId>618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A2F6E7A2-3404-4218-BFA7-A5CF90F0B5F2}"/>
</file>

<file path=customXml/itemProps2.xml><?xml version="1.0" encoding="utf-8"?>
<ds:datastoreItem xmlns:ds="http://schemas.openxmlformats.org/officeDocument/2006/customXml" ds:itemID="{B8FE6BF8-3C74-467B-89C6-162EE6DD333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F6CEEDA-1FA2-48D6-BE11-D76D8D4C2834}">
  <ds:schemaRefs>
    <ds:schemaRef ds:uri="http://schemas.microsoft.com/office/2006/metadata/properties"/>
    <ds:schemaRef ds:uri="http://schemas.microsoft.com/office/infopath/2007/PartnerControls"/>
    <ds:schemaRef ds:uri="cd61c6ec-ad80-45b2-a1b7-cd7581f9c8f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ACF Branding</Template>
  <TotalTime>133</TotalTime>
  <Words>202</Words>
  <Application>Microsoft Macintosh PowerPoint</Application>
  <PresentationFormat>Custom</PresentationFormat>
  <Paragraphs>52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Gill Sans MT Pro 2</vt:lpstr>
      <vt:lpstr>Gill Sans MT Pro 3</vt:lpstr>
      <vt:lpstr>Garamond</vt:lpstr>
      <vt:lpstr>Arial</vt:lpstr>
      <vt:lpstr>Gill Sans MT Pro Book</vt:lpstr>
      <vt:lpstr>Gill Sans MT Pro 1</vt:lpstr>
      <vt:lpstr>ACF Branding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Affiliates Powerpoint</dc:title>
  <dc:creator>Darlene Fenner</dc:creator>
  <cp:lastModifiedBy>Carmen Davis</cp:lastModifiedBy>
  <cp:revision>3</cp:revision>
  <dcterms:created xsi:type="dcterms:W3CDTF">2006-08-16T00:00:00Z</dcterms:created>
  <dcterms:modified xsi:type="dcterms:W3CDTF">2021-04-28T22:49:57Z</dcterms:modified>
  <dc:identifier>DAEcylDvxnY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0x010100697FB26DED565D47862B0147AEE828AF</vt:lpwstr>
  </property>
</Properties>
</file>